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8" r:id="rId12"/>
    <p:sldId id="266" r:id="rId13"/>
    <p:sldId id="267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52" d="100"/>
          <a:sy n="52" d="100"/>
        </p:scale>
        <p:origin x="50" y="4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0T13:45:10.794"/>
    </inkml:context>
    <inkml:brush xml:id="br0">
      <inkml:brushProperty name="width" value="0.053" units="cm"/>
      <inkml:brushProperty name="height" value="0.053" units="cm"/>
    </inkml:brush>
    <inkml:brush xml:id="br1">
      <inkml:brushProperty name="width" value="0.05" units="cm"/>
      <inkml:brushProperty name="height" value="0.05" units="cm"/>
    </inkml:brush>
  </inkml:definitions>
  <inkml:trace contextRef="#ctx0" brushRef="#br0">0 295 7450,'998'77'144,"-672"-51"-16,-166-12 136,-61-8-96,290 26-32,-405-32 72,0 0 32,0 0 40,-4 2 56,-2-2 88,10 4-24,-2-2 16,2 2 16,4 0 120,0 2-63,6-6 23,0 0-40,0 0 32,2 0-120,0 0 32,0 0-56,28 2 40,66 4-48,-48-10 40,7 2-56,17 2 17,-8-4-49,25 2-64,1 0 0,16 0 8,-1 2-40,11 2 32,-7 4 48,15 0-16,-19 2-16,5 2 40,-5 0-40,3 6-16,-12 0-72,13 4-32,-19-1-48,-1 5-32,-21-4-8,-10 2-8,-6 0-8,-9 2 0,-15-8 8,-6 8-8,-8 0 8,-18-4-8,-6 4 8,-6 5-16,-10-5 0,-5 6-32,3 2-16,-6 6-16,0 0-8,-18 2-24,-2-3 8,-19 1-8,5 2 24,-6 4 8,15 2 24,-3 1 8,16-1 8,-10-2-8,17-2 0,-7 4-8,4 2 8,2 13 0,2-3 0,-5 10 8,13-3 8,-4 5 0,6-14 8,-2 12-8,6-13 0,-10 5 8,18-4-8,-15 0 0,17-11-8,4 3-16,6-12 0,-4-4-16,14-12-8,8 4-16,-4-8 8,6 0-16,11 0-32,1 0-96,-12-8-40,12 1-192,-4-5-120,-8-10-576,2-1-561,4-13-2039,-10-8 47</inkml:trace>
  <inkml:trace contextRef="#ctx0" brushRef="#br1" timeOffset="563.2404">2235 1782 7594,'6'2'1064,"0"-3"-275,6-7 291,-4 3-576,0 0-89,-1 2-203,-1-1-44,8-2 65,-1 0-108,18-6 59,-18 7-79,52-17 261,-11 3-120,-48 17-212,60-21 317,4 3 46,-32 12-176,1 1 38,96-12 684,-80 13-586,5 0-6,-4 2-36,29 0 104,5 2-43,-83 1-348,113-1 358,102-5 308,-119-1-412,46-12 61,-60 8-148,-47 6-131,44-5 24,-29 5-97,-34 4-143,9 2 152,-9 1-108,-4 2-35,-1 0-70,1 2-87,-2 2-106,-14-6 189,0 0 0,0 1 0,-1-1 0,3 2 217,-1 1-358,0 0-104,-1-1-30,-2-2 200,0 1-33,0 0-36,0 0-41,0-1-42,0 1-46,0 0-251,-1-1-93,0-1-80,0 1 410,1-1-37,-1 0-37,0 0-42,0-1-43,1 1-46,-1 0-708,0 0-800</inkml:trace>
  <inkml:trace contextRef="#ctx0" brushRef="#br1" timeOffset="1456.4037">4348 1770 4617,'101'-9'1213,"-77"6"-615,0 0 0,3-2-598,-24 4 94,-1 0 1,1 1-1,0-1 1,-1 0-1,1-1 1,-1 1-1,1 0 1,-1-1-1,1 1 1,-1-1-1,0 0 1,1 0-95,-2 0 94,0 1 0,0-1 1,0 1-1,0-1 0,0 0 0,0 0 1,-1 1-1,1-1 0,-1 0 0,1 0 1,-1 0-95,0 1 29,4-13 466,0-1-78,1 1-72,0 0-64,3-8 33,1 0-107,0 1-84,1-1-61,20-51-3,-19 41 58,-3 6-65,-7 20 0,-1 0 0,1 0-1,-1-4-51,0 7 38,0 0 0,0-1-1,-1 1 1,1 0 0,-1 0-1,0 0 1,0-1-38,0 2 34,0 0 1,0 0-1,0 0 0,0 0 1,-1 1-1,1-1 0,0 0 1,-1 1-1,1-1 0,-1 1 1,0-1-35,-6-3 172,0 2-36,-2 1-10,-6 1 14,10 1-94,-10 0 84,-1 1 1,-3 0-131,-4 3 159,1 0 1,-8 4-160,16-4 88,0 1 0,-11 6-88,8-3 103,0 2-1,1 0 1,-10 7-103,17-9 44,-1 1 0,1 1 0,0-1 0,1 1 0,-6 8-44,5-3 46,0 0 0,0 1 1,2 0-1,0 1-46,-3 6 70,2 2-1,-3 13-69,3-4 83,-1 19-83,3-1 81,1 45-81,5-34 83,5 0 66,-1-40 89,4 15-238,-4-22 175,2 0 0,4 9-175,-6-18 80,0 0-1,0-1 0,1 1 1,0-1-1,0 0 0,4 4-79,-4-5 52,1-1 0,0 1 0,-1-1 0,2 0 0,-1 0 0,0-1 0,2 1-52,-1-1 41,0 0-1,0 0 1,1-1-1,-1 0 1,1 0-1,5 0-40,16 0 73,1-4-34,-16 0-29,0-1 0,0 0-1,-1-1 1,1-1 0,-1 0-1,1-1 1,-2 0 0,9-6-10,5-6 10,0-1 1,-1-1 0,8-10-11,-18 18 8,-2-2 0,10-11-8,-14 13 10,7-14-10,-4 7 6,38-55 11,-22 35-2,14-29-15,-25 34 15,11-35-15,-22 57 3,-2 3 3,-1 1 0,1-1 0,-1 0-1,0 1 1,0-7-6,-2 12 3,0 0 0,0 0 0,0 1 0,-1-1 0,1 0 1,0 0-1,-1 1 0,0-1 0,0 0 0,1 1 0,-2-1 0,1 1 0,0-1 0,0 1 0,-1-1 0,1 1 0,-1 0 0,-2-2-3,3 3 3,-1-1 0,0 1 0,0-1 0,0 1 0,0 0 0,0 0-1,0 0 1,0 0 0,-1 0 0,1 0 0,0 1 0,0-1 0,-1 1-1,1-1 1,-1 1 0,1 0 0,0 0 0,-1 0 0,1 0 0,-2 1-3,-3 0 6,0 1-1,-1 0 1,1 0 0,0 1 0,-6 3-6,3-1 1,-1 0 1,1 1-1,0 1 0,0 0 1,-4 4-2,0 2-2,1 0 0,0 0 0,-2 6 2,-2 1-2,3-4-8,-9 15 10,19-25-2,1-1 0,0 1 0,0 0-1,0 0 1,1 0 0,0 1 0,0-1 0,0 0 2,1 3-1,-1 1 0,1-1 0,1 0 0,0 0 0,0 0 0,1 0 0,0 3 1,1-5 5,-1-1 1,1 1-1,0 0 1,1-1-1,0 1 0,0 0-5,9 13 75,0 0 0,9 10-75,31 35 230,-22-31 150,17 14-380,9 1 218,-38-35-79,8 5-139,-10-10 104,16 8-104,-18-10 33,1-1 1,6 1-34,-6-2 14,0-2-1,10 1-13,-1 0-48,7-2 73,9 0-25,-9-2-40,-15-1-19,0-1-37,0 0-44,0-1-51,0-1-59,-1 0-67,0-2-74,0 0-81,-3 0-37,-4 2 131,-2 0 25,1 0-47,-2 0 23,0-1-45,0 0-53,0 0-58,1-3-368,0-1-35,-1 2-187,-1-1-1,0 0 0,0 1 0,1-7 1124,-1 1-1434,-1-8-837,-3 21 2270</inkml:trace>
  <inkml:trace contextRef="#ctx0" brushRef="#br1" timeOffset="1932.4017">5280 1368 8850,'88'-4'1133,"-51"3"-534,-9 3 39,-26-2-548,0 0 0,0 0 1,-1 1-1,1-1 0,0 0 1,0 1-1,-1-1 1,1 1-1,0 0 0,-1 0 1,1 0-1,0-1 0,-1 1 1,1 1-1,-1-1-90,3 6 624,-3-2-349,-1-1-33,0 7 143,0 1-89,1 1-56,-1 1-69,1-2-55,0 23 120,-1-22-106,3 16-37,3 9-47,-5-32-38,-1 0-5,1 0 0,-1-1 0,0 1 0,-1 0 0,1 0 0,-1-1 1,0 1-1,-2 5-3,0-3 1,2 1 0,-1-1 0,1 1 0,0 1-1,1 0-9,-1 0 1,-2 9 8,-4 9-72,6-23 30,0 0 0,0-1 1,0 5 41,1 14-178,-1 2-64,1-22 186,-1 1 1,0 0 0,0 0-1,0 0 1,0 0 55,-9 17-427,-8 30-514,12-35 659,4-10 162,-3 11-257,4-5 34,0-3 2,0-4 128,0-1-35,0 0-97,0-1-85,2 1-107,0-3 221,0 0-34,1-1-594,0-4-99,0-5-80,0-4-88,0 0 174,-1-8-586</inkml:trace>
  <inkml:trace contextRef="#ctx0" brushRef="#br1" timeOffset="2256.1878">5371 428 9330,'60'6'1278,"-26"-2"-324,-22-2-306,0 0-77,-2 1-76,0 0-72,-1 0-71,-1 1-68,0-1-66,0 1-64,0-1-60,0 1-63,0-1-62,1 0-59,4 0 90,-1 0-62,1 0-60,-1-2-59,1 1-58,-1-2-57,0 1-56,0 0-54,-1-1-12,1 1-43,-1 0-43,0 0-42,-6-1 181,0 1-39,5 0-501,-2 1 10,-5-1 456,0 0 1,-1 0-1,1 0 0,0 0 0,1 1 439,2 2-976,1 3-435,-7-7 1390</inkml:trace>
  <inkml:trace contextRef="#ctx0" brushRef="#br1" timeOffset="3169.6913">6168 486 5177,'48'46'947,"-25"-23"-268,-16-16-242,-2-2-60,-1-1-56,0 0-49,-1-1 39,-1-1-76,1 0 11,1 0-84,0 0-69,7 3 177,1-2-53,2 0-9,7 1 35,5 0 10,-10 0-56,-3 0 12,-1 3 57,-3 1 5,-8-7-208,0 1 0,0-1-1,-1 1 1,1-1 0,0 1 0,-1-1-1,1 1 1,0 1-63,1 13 518,-2-4-219,0-5-162,0 2 35,0 6 101,0 0-46,-1 3 0,-3 8 69,-10 29 192,0 21-20,0-1-119,-3-8-92,5-23 149,-5 36-406,4 52 370,3-26-76,9-96-266,-11 114 292,8 40 33,3-49-146,-3-26-69,-1 88 55,7-85-128,1 38-4,-4-88-57,2 0 1,4 25-5,2-21-39,-7-38 14,1-5 15,-1 0 1,0 0-1,1-1 0,-1 1 0,2 1 10,2 3-68,-3-7 59,-1 0 1,0 0 0,1 0 0,-1 1 0,1-1 0,-1 0 0,1 0 0,-1 0 0,1 0 0,-1 0 0,1 0-1,-1 0 1,0 0 0,1 0 0,-1 0 0,1 0 8,0 0-22,0 0 0,0 0 0,0-1 0,0 1 0,0 0 0,0-1 0,-1 1 0,1 0 0,0-1 1,0 1-1,0-1 0,0 0 22,4-5-218,-2 0 48,0 0-36,0-1-44,0-1-51,1-4-153,0-1-72,3-5-281,-1 0-89,2-6-263,1-11-666,-4 5 310,0-16-823</inkml:trace>
  <inkml:trace contextRef="#ctx0" brushRef="#br1" timeOffset="3565.5902">5666 1569 11194,'-38'46'1377,"24"-27"-652,4-4 45,8-5 45,2-10-776,0 1-1,0-1 1,0 0-1,0 0 1,0 1-1,0-1 1,0 0-1,0 0 1,0 1-1,0-1 1,0 0-1,0 0 1,1 1-1,-1-1 1,0 0-1,0 0 1,0 0-1,0 1 1,1-1-1,-1 0 1,0 0-39,6 2 733,-2-1-415,0-1-45,6 0-14,0 0-37,10-1 125,0 0-113,0-2-93,-3 1-76,1-2-43,5-2-70,11-4 48,-9 2 16,35-16-252,82-37-148,-139 59 373,86-36-439,-62 28 206,1 1-1,10 0 245,-3 1-310,-2 2-593,24-1 903,-26 6-230,-3 1 47,-1-1 43,51-2-176,-52 1 214,1 0-58,2 0-101,-14 0 82,0 0-40,0 0-44,-1-1-49,6 0-187,0-1-106,-1 0-117,-10 1 313,0 1-32,20-6-983,-15 4 666,0 0-42,7-3-582,11-4-829</inkml:trace>
  <inkml:trace contextRef="#ctx0" brushRef="#br1" timeOffset="4186.5225">7098 725 10066,'2'9'456,"2"4"378,0 9 557,-2-10-560,-3-4-309,1-1-118,-2 0-39,1-3-184,-1 1-46,-1-1-48,1 1-47,0-1-47,-1 1-48,1 0-49,1-1-47,-1 2-248,1 0 47,0 1 43,1-1 42,0 1 38,0-1 36,2 8-99,-1-4 138,2 1 58,0 5 36,2 0 66,2 13 48,-5-16-32,3 15-57,-3-11 81,-1-10 16,0-1 35,0 1 41,0 0 48,1 7 553,1 0-120,-2-5-263,1 0-57,-1 0-58,1 0-59,-1 0-57,0-1-60,0 1-60,0-1-59,1 50 75,4 17 35,-7 5 49,1-61-71,-2 59 139,-4 7 58,-28 108 309,28-166-468,-14 80 180,3-29-125,14-67-118,-6 26-10,4-7-43,5-26 25,-1-1 0,1 0 0,0 1 0,0-1 1,1 0-1,-1 1 0,1 2 19,-1-6-4,0 0 1,0 0-1,0 1 0,0-1 0,1 0 1,-1 0-1,0 1 0,0-1 0,0 0 1,0 0-1,0 1 0,1-1 1,-1 0-1,0 0 0,0 0 0,0 1 1,1-1-1,-1 0 0,0 0 1,0 0-1,1 0 0,-1 1 0,0-1 1,0 0-1,1 0 0,-1 0 1,0 0-1,1 0 0,-1 0 4,1 0-10,0 0 0,-1-1 0,1 1 0,0 0 0,0-1 0,-1 1 0,1-1 0,0 1 0,-1 0 0,1-1 0,-1 0 0,1 1 0,0-1 0,-1 1 0,1-1 0,-1 0 10,14-19-153,-3-1-1,2-6-68,9-22-171,-2 3 89,-1 1 45,3-9-8,10-28-86,6-17-68,-14 40 167,4-1 110,7-12 82,20-29 112,-42 79 9,14-17-59,-19 29 29,0 0-1,1 1 0,0 0 0,4-2-28,-7 6 47,2 0 0,6-4-47,-10 6 26,0 1 1,0 1-1,0-1 1,1 1-1,3-2-26,-5 3 21,1-1-1,-1 1 1,1 0-1,-1 0 1,1 0-1,-1 0 1,1 1-1,-1-1 1,1 1 0,-1 0-1,1 0 1,-1 0-1,0 1 1,1-1-1,-1 1 1,0 0-1,0 0-20,9 5 64,-1 1-1,-1 0 1,0 1 0,0 0-1,0 0 1,-1 1 0,0 1-64,8 13 99,-2 0 0,-1 0 0,-1 1 0,0 1 0,-2 0 0,6 23-99,-10-24 101,-1 1 1,-1 0-1,-1 0 0,0 9-101,-3-3 145,-1 0 0,-1 0 1,-4 16-146,-4 7 199,-2 0 1,-5 6-200,-9 25 144,-1-5-50,-11 22-103,26-72-34,-1 0-48,1-5-33,0 0-54,0 1-64,-1 0-73,5-13 17,1-1-65,1-2-70,0-3-70,0-1-179,2-3 176,0-2 35,1-1-58,0-1-233,1 0 332,1-1-37,-1-1-39,1 0-43,0-1-46,1 0-48,1-7-966,2-9-943</inkml:trace>
  <inkml:trace contextRef="#ctx0" brushRef="#br1" timeOffset="9196.5538">9187 699 440,'-9'-5'751,"2"1"-135,1-1-77,-3-3-77,0 1-169,-3-4-41,-47-40 484,41 36-232,6 5-58,-5-4 514,11 9-605,-1-3 40,5 7-302,-5-6 344,1 0 40,2 1-127,1-1 35,0-1 114,0 0-47,-1 1-46,0 0-43,0 0-40,-1 1-37,-5-4 184,-3 1-118,-1 3-97,-1 2-76,-2 3-55,8 1-55,0 1 0,-6 1-69,-18 4 65,15-2-7,-10 0-58,5-3 50,19-1-22,-1-1 1,0 0-1,-3 0-28,-16-7 161,4-2 42,17 9-182,1 0 0,0 1 0,0-1 0,0 0 0,0 0 0,-1 1-21,1 0 17,0-1 0,-1 1 0,1 0 0,0 0 0,-2 0-17,0 1 10,1 0 0,0 0 0,-1 0 0,1 0 0,0 0-1,0 1 1,0-1 0,-1 1-10,-6 5-4,0 0 0,0 1 0,1 0 1,-5 6 3,3-4 1,-21 21-7,-16 23 6,11-9 49,2 2-49,-20 35 109,16-24 39,31-47-112,-34 54 211,-17 51 152,28-54-183,-23 53 156,22-33-175,-4 22-29,27-77-100,1 1-1,1 0 0,-1 19-67,6-30 25,1 1-1,1-1 1,0 0 0,1 1-1,1-1 1,2 7-25,-2-13 10,1 0 0,0 0 0,1 0 0,0-1 0,0 1 0,1-1 0,1 0 0,-1 0 0,2-1 0,-1 1 0,1-1 0,1-1 0,0 1 0,0-1 0,0-1 0,1 0 0,2 1-10,15 10 29,0-2 0,2-1 0,8 3-29,-22-13 7,10 6 3,3 6 1,-12-6 5,10 4-16,-13-9 9,22 12 14,-31-17-21,0 1-1,0-1 1,0 0-1,1-1 1,-1 1-1,0 0 0,1-1 1,-1 0-1,2 0-1,-2 0 1,-1-1 0,1 1 0,0-1 0,-1 0 0,1 0 0,-1 0 0,2-1-1,1-1 1,9-3 3,-2 0 0,-1 1-1,0-1 1,6-5-4,0-2 3,0-1 1,8-10-4,29-34 10,31-45 7,-35 40-3,-20 26-8,106-133 8,-6 10 7,-119 146-12,0 1-1,-1-2 0,-1 0 0,0 0 1,6-14-9,-15 28 1,2-3 4,-1 0 1,1 1 0,-1-1-1,0 0 1,0-3-6,-1 6 1,0 0 1,0 0-1,0 0 1,0 0-1,0 0 1,0 0 0,0 0-1,0 0 1,-1 0-1,1 1 1,0-1-1,-1 0 1,1 0-1,0 0 1,-1 0-1,1 1 1,-1-1 0,0 0-1,1 0 1,-1 1-1,1-1 1,-1 1-1,0-1 1,0 0-1,1 1 1,-1-1-1,-1 1-1,1-1 2,0 0 0,0 1-1,0 0 1,0-1 0,0 1-1,0 0 1,0-1-1,0 1 1,0 0 0,0 0-1,-1 0 1,1 0-2,-19 4 23,19-4-22,-23 5 4,-14 2-6,6 4 1,22-7 0,0 0 0,0-1 0,-1 0 0,1-1 0,3-1-1,2-1 0,1 1 1,-1-1-1,0 1 0,-4-2 1,8 1-2,-1 0 1,1 0-1,-1-1 0,1 1 1,0-1-1,-1 1 1,1-1-1,0 0 0,0 1 1,-1-1-1,1 0 1,0 0-1,0 0 0,0 0 1,0 0-1,0 0 0,-1-1 2,2 2-1,0 0 1,0 0-1,-1-1 0,1 1 0,0 0 0,0 0 0,-1-1 0,1 1 0,0 0 0,0-1 0,0 1 0,-1 0 0,1-1 0,0 1 0,0 0 0,0-1 0,0 1 0,0 0 0,0-1 0,0 1 0,0-1 0,0 1 0,0 0 0,0-1 1,0 1-1,0-1 1,0 1-2,1 0 1,-1 0 0,1-1-1,-1 1 1,0 0-1,1 0 1,-1 0 0,1 0-1,-1 0 1,0 0 0,1-1-1,-1 1 1,1 0 0,-1 0-1,0 0 1,1 0 0,-1 1-1,1-1 1,-1 0 1,5 1-7,0 0 1,0 0-1,0 1 0,1 0 7,-5-2 0,15 6 15,10 7-15,-17-9 34,-1 1 0,4 4-34,-3-4 28,21 10 197,-20-11-174,-9-4-46,0 0 0,-1 0 0,1 1 0,0-1 1,-1 0-1,1 0 0,0 0 0,-1 0 0,1 0 0,0 0 0,0 0 1,-1 0-1,1 0 0,0 0 0,-1-1 0,1 1-5,8-1 30,6 2-17,-1 1 1,1 0-1,12 4-13,7 1 4,-14-3 3,-5-1 10,0-1 0,0 0 1,2-2-18,3 2 67,-1 1 1,13 3-68,-5 0 62,26 2 69,-26-5-30,-1 2-1,22 6-100,-45-10 4,0 0 0,-1 0 1,1 0-1,0 0 0,-1 0 0,1 0 1,-1 1-1,1-1 0,-1 1 0,0 0 1,0 0-1,0 0 0,0 0 0,0 0 0,0 0 1,0 0-1,-1 0 0,1 1 0,-1-1 1,0 1-1,1 0 0,-1-1 0,0 3-4,0-1 4,0 0 0,-1 0-1,1 0 1,-1 0 0,0 0-1,-1 0 1,1 0 0,0 0-1,-1 0 1,-1 3-4,-2 6 9,0-1-1,-5 8-8,7-14 2,-17 32 4,-13 21-6,5-11-11,18-32 9,-26 51-73,-15 41 75,34-69-34,-35 91-21,29-64-46,12-34 8,3 1-38,2-5-126,3-5-90,2-21 278,0 1-1,1-1 0,-1 0 1,0 1-1,1-1 0,0 1 70,-1-3-27,0 1 0,0-1 0,1 1 0,-1 0 0,0-1 0,1 1 0,-1-1 0,0 1 0,1-1 0,-1 1 0,1-1 0,-1 0-1,0 1 1,1-1 0,-1 1 0,1-1 0,0 0 27,4 1-285,1-2-57,1-3-73,1-3-88,-1 0 4,0-2-65,3-4-1314,7-12 1878,4-12-1224,15-29-536</inkml:trace>
  <inkml:trace contextRef="#ctx0" brushRef="#br1" timeOffset="10153.8913">10410 1294 4321,'0'-1'1439,"-1"-1"-949,1 0-61,-1 1-56,1-1-50,0 0-45,0 0-40,-1-1 139,0-2-49,0-2 100,0 3-220,0 1 56,0 0 77,-1 0 27,-1 1-71,-1 2-60,0 0-48,-3 3 38,-3 3 31,3-2-79,-26 16 145,-31 22 8,36-26-119,22-12-133,-1 0-1,1 0 1,0 0-1,0 1 1,0 1-80,-10 10 220,1 0 0,1 1 0,0 1 0,-3 8-220,10-15 176,1 1 1,-4 12-177,-2 3 175,6-14 81,-4 10-256,8-16 46,0-1-1,0 1 0,1 0 0,0 1-45,-4 54 248,5-43-169,0-2 6,0-1 1,2 1-1,1 5-85,-1 0 75,0 21 94,4 17 25,-4-48-162,0-1 0,0 0 0,1 1 0,2 1-32,-4-10 3,0-1 0,0 0-1,0 1 1,0-1 0,0 0 0,1 0 0,-1 0 0,1 0 0,-1 0 0,1 0 0,0-1 0,1 2-3,-2-2 0,1-1 1,-1 1-1,0 0 0,1-1 1,-1 1-1,1-1 1,-1 0-1,1 0 1,-1 1-1,1-1 0,0 0 1,-1 0-1,1 0 1,-1-1-1,1 1 1,-1 0-1,1 0 0,0-1 0,56-14 56,-2-3 48,-30 8-23,0-1-1,-1-1 1,8-6-81,65-45 138,-54 31-85,5-8-53,-24 18-4,-2-1 1,0-1 0,-1-1 0,-2-1-1,-1-1 1,-1-1 0,8-16 3,-11 16-26,6-19 26,-15 32-7,-1 0 1,0 0-1,-1-1 1,0-4 6,0-13-9,-1 0 1,-2-32 8,-1 58 0,-1 0 0,1 0 0,-1 0 1,-1 0-1,-1-4 0,2 7 0,0 1 1,-1 0-1,1-1 0,-1 1 0,0 0 0,0 0 1,0 0-1,-1 0 0,1 0 0,-1 0 1,0 0-1,-3-2-4,0 1 0,0-1 0,-1 1 0,0 0 0,0 1 0,0 0-1,0 0 1,0 0 0,0 1 0,-1 0 0,1 1 0,-1 0 0,0 0 4,-8-1-10,1 2-1,-1 0 0,0 1 0,-4 1 11,-19 3-45,-11 5 45,-7 4-42,0 2 0,-39 18 42,-62 37-92,112-49 42,20-10 8,-34 17-100,32-13 35,3 0-34,13-8 49,3-2-33,-4 2 14,3-1 21,3-3 1,2 0-20,-1-1-44,1 1-17,0 0-46,0 0-53,-1 0-58,4-3-48,1 0 34,-1 0-250,2-1 93,1-1 64,5-4-522,-3 3 611,-1 0-39,0 1 168,11-9-1062,6-1-107,2 1 131,14-3-683,-34 13 1898</inkml:trace>
  <inkml:trace contextRef="#ctx0" brushRef="#br1" timeOffset="11188.9776">11360 757 472,'-8'-8'978,"0"0"-110,-1 0 100,1 0 105,2 3-195,2 1-227,1 0 50,2 2-294,-1 0 0,1 0 1,0 0-1,1 0 0,-1 0 1,0-1-408,-1-4 1020,1 1-60,1 2-526,-1 0-38,0 0 36,1 0-79,-1-1-93,0 1-101,0 0 53,1 3-134,0 0 0,-1-1 1,1 1-1,0 0 1,-1 0-1,1-1 1,-1 1-1,0 0 1,1 0-1,-1 0-78,-1 0 135,1 2-69,0 6 4,-1 29 15,5 97 3,-1 52-36,-4-119-25,-3 0-1,-2 0 1,-6 11-27,-8 13 64,-4-1 0,-18 37-64,-10 5 79,-26 37-79,58-122 4,-7 12-13,9-21-66,7-16-83,3-7-94,6-10 89,1-2-52,2-2-80,0-3-108,1 0 99,0-2-43,2-7-436,3-10-347,14-57-1652</inkml:trace>
  <inkml:trace contextRef="#ctx0" brushRef="#br1" timeOffset="11720.1384">10589 309 9754,'19'-9'502,"1"1"55,39-18 1246,-27 12-835,-16 7-540,0 0-56,-6 3-195,0-1-40,9-4 39,-4 2-103,9-5-25,120-46 95,-16 8-94,-112 42-46,22-8 9,1 1-12,6 2 12,0 1 1,0 3-1,14 0-12,-8 3 108,30 1-108,-46 5 83,0 2-1,4 2-82,59 12 219,-73-11-107,-1 1-1,0 1 1,-1 1-1,11 6-111,-16-5 98,-1 0-1,-1 1 0,0 1 0,0 1 1,13 12-98,-13-9 86,0 1 0,-1 0 0,-1 1 1,0 1-1,-2 0 0,0 1 1,8 17-87,-7-10 108,-2 1 0,5 19-108,-9-20 60,-1 0-1,0 0 0,-1 14-59,-2-2 60,-2-1 0,-1 13-60,-3-15 36,-1 1 0,-7 28-36,0-19 15,-1-2 0,-3 0 0,-1 0 0,-3-2 0,-14 25-15,6-19 3,-2-2 0,-2-1 0,-2-1 0,-37 37-3,25-35-48,-33 23 48,43-40-37,0-2 1,-2-2-1,0-1 0,-22 8 37,26-16-84,-1-1 0,-9 0 84,-16 3-142,-3-4-49,-17-2-83,-3-7-51,-4-5-51,-2-6-53,24-2 110,-1-1-36,-70-17-435,-126-36-936,152 35 851,39 10 198,13 3 11,30 7 289,0 1-34,-15-5-379,14 4 174,-12-3-348,-63-11-1570,103 22 2522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0T13:45:3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369 868 6569,'7'4'1531,"-1"-1"-90,-1 1-113,-2-2-713,-1 0-36,0-1-51,-1 1-39,2-1 407,-2-1 292,1 0-216,-1 0-291,0 2-161,1 3 810,-3-4-905,1 2-71,-1-1-99,1 0-174,-1-1-36,1 1-39,-1 0-47,1 0-51,-1 0-54,-11 47 144,-11 57-18,-26 108-17,15-91 43,5-19 28,-2 7 40,-2 0 38,1-6 37,-27 97 202,46-157-265,-15 42 91,16-54-92,-1-1 0,-2 1-85,13-29 3,2-3-3,-1 0-1,1 0 1,-1 0 0,0 0 0,1 0-1,-1 0 1,0 0 0,0 1 0,1-2-1,0 0 1,0 0 0,0 0 0,-1 0-1,1 0 1,0 0 0,0 0-1,0 0 1,0 0 0,0 0 0,0 0-1,0 0 1,0 0 0,0 0-1,0 0 1,-1 0 0,1 0 0,0 0-1,0 0 1,0 0 0,0 0-1,0 0 1,0 0 0,0 0 0,0 0-1,0 0 1,0-1 0,0 1-1,0 0 1,-1 0 0,1 0 0,0 0-1,0 0 1,0 0 0,0 0-1,0 0 1,0 0 0,0 0 0,0 0-1,0 0 1,-2-9-20,0-10 3,1 0 0,1 0 0,1-7 17,2-45-13,3 0 0,8-26 13,-2 36-19,3 0-1,3 1 1,24-54 19,19-25-146,51-83 146,-25 71-53,50-67 26,-104 166 25,144-206 53,-151 224-27,3 1-1,0 1 1,4 1-24,-26 24 10,1 0 0,0 1 0,1 1 1,-1-1-1,1 1 0,0 1 0,0 0 0,1 0 1,8-2-11,-14 5 4,-1 0 0,0 1 0,1-1 0,-1 1 0,1 0 0,-1 0 0,0 0 0,1 1 0,-1-1 0,0 1 0,1 0 0,-1 0 0,1 0-4,0 1 5,0 0-1,0 0 0,0 0 0,-1 1 0,1-1 0,-1 1 0,0 0 0,0 0 1,2 2-5,3 5 6,0 0 0,-1 1 1,0 1-1,-1-1 0,0 1 1,-1 1-7,8 19 5,-1 0 0,-2 2 0,-2-1 0,0 4-5,10 57 18,-4 1 1,-4 1 0,-4 4-19,-2 146 60,-8-120 6,-5-6 42,-14 49 127,-7-14 53,-7 0 90,10-67 232,-20 40-610,43-118 25,-24 57 133,26-63-151,0 0 0,0 0 0,0 0-1,0 0 1,-1-1 0,0 1 0,1-1 0,-1 1 0,-1 0-7,3-4-2,0 1 1,1-1 0,-1 1 0,0-1 0,0 1 0,1-1 0,-1 0-1,0 1 1,0-1 0,0 0 0,1 0 0,-1 1 0,0-1 0,0 0-1,0 0 1,0 0 1,0 0-2,0-1 0,1 1 0,-1 0 0,1 0 0,-1 0 0,1-1 0,-1 1 0,1 0 0,-1-1 0,1 1 0,-1 0 0,1-1 0,-1 1 0,1-1 0,-1 1 0,1-1 0,0 1 0,-1-1 0,1 1 2,-1-3-13,-1 0-1,1 0 1,0-1 0,0 1 0,0 0 0,1 0 0,-1-1 0,1 1 0,0-2 13,-1-22-207,3-23 207,8-59-227,7-40-27,8 4 54,-21 121 173,9-48-49,35-191-127,6 6 97,-17 110 91,26-58 43,-17 88 6,-36 93-25,41-104 47,-32 82-32,2 0 1,2 1 0,2 1-1,20-26-24,-39 61 2,0 0 0,1 0-1,0 0 1,0 0 0,6-4-2,-11 11-1,0 0 0,1 0 1,-1 1-1,0-1 1,1 1-1,-1-1 0,1 1 1,-1 0-1,1 0 0,0 0 1,0 0-1,-1 1 1,1-1-1,0 1 0,0 0 1,0-1-1,-1 1 1,1 1-1,0-1 0,0 0 1,2 1 0,-1 0 0,0 1-1,0-1 1,0 1 0,0 0 0,0 0-1,0 0 1,-1 0 0,1 1-1,0 0 1,4 4 1,1 0-1,-2 1 1,3 3-1,-1-1 2,-1 1 0,0-1 0,-1 2 0,1 3-2,6 12 12,-2 0-1,-1 1 1,-1 1-1,4 18-11,-5-6 26,-1 1-1,-2 0 1,-1 5-26,-3 12 77,-3 34-77,-7 20 85,-5-1 1,-10 28-86,-54 253 182,40-200-123,4-28-28,10-22-71,20-120 21,-3 22-44,-1-5-38,1-7-51,-1-3-17,5-11-37,1-3-63,1-9 92,1 1-33,0-4-51,0-3-37,1-1-35,-1-2-37,1-1 39,1-1-40,-1 0 69,0-1-35,1 0-41,1-1-47,2-3-183,0-1-66,4-5-309,5-11-561,2-3-72,8-19-754</inkml:trace>
  <inkml:trace contextRef="#ctx0" brushRef="#br0" timeOffset="958.0125">3022 1 9290,'22'18'1941,"-10"-7"-587,1 0 309,-10-7-645,-3-2-442,-1 0-58,0 0-69,-1 0-80,0 0-161,-1 0-49,2 1 135,3 1 61,-2-4-340,0 0 1,0 1 0,0-1 0,1 0 0,-1 0 0,0 0 0,0 0 0,0 1-1,0-1 1,0 0 0,0 0 0,0 0 0,0 0 0,0 1 0,0-1 0,0 0-1,0 0 1,0 0 0,0 1 0,0-1 0,0 0 0,0 0 0,0 0 0,0 1-1,0-1 1,0 0 0,0 0 0,0 0 0,0 1 0,0-1 0,0 0-1,0 0 1,-1 0-16,-7 3 338,-1-2-189,4-1-105,0 1-43,-39 4 62,19-3-37,-1-2 0,-6-1-26,24 0 14,-1 1-1,1-2 1,-1 1-1,1-1 0,-1-1 1,1 0-1,-1 0-13,-1-1 21,-14-4 118,-13-2-139,-27-3 178,35 8-104,0-1 96,-25 0-170,39 6 73,-13 1-73,15 0 19,12-1-18,-31 2 66,-19 3-67,38-2 2,0 0 0,1 0 1,-1 1-1,1 1 0,-6 3-2,6-2-1,-4 1-3,0 0 0,-1 0 4,-2-2-16,-13 2 16,12-2-7,-68 19-62,-59 25 69,144-48-1,-14 5-2,0 1 0,-16 9 3,18-7 4,1 1-1,0 1 1,0 0 0,1 1-1,-2 2-3,-2 5 10,0 1-1,1 0 1,-2 5-10,12-15 3,0 0 1,0 0 0,1 1 0,1-1 0,0 1-1,0 0 1,0 7-4,0 1 3,1 0 0,2 1-1,0-1 1,1 3-3,1 13 3,1 1 0,2-1 0,2 0 0,1 0 0,3 5-3,4 4 56,2 0 1,6 6-57,-12-27 64,2-2 0,0 0 0,7 9-64,-1-6 125,1-1 1,13 12-126,-22-24 39,1-1 0,0 0 0,1 0 0,-1-1 1,2-1-1,0 0 0,0 0 0,6 1-39,2 0 48,-1-2 0,1 0 0,21 3-48,-23-6 20,1-2 0,0 0-1,0-1 1,9-1-20,-11-1 1,1 0 0,-1-2 0,-1 0 0,1-1 0,0-1 0,-1 0 0,0-1 0,0-1 0,-1-1 1,5-3-2,-2 1-20,16-13 20,-12 5-40,-2-1 0,10-12 40,-23 23-18,-1 1-10,0-1-1,0 0 0,-1-1 29,-2 3-30,0 0 0,0 0 0,-1-1-1,0 0 31,-2 5-14,0 0 0,-1 0 0,1 0 0,0 0 0,-1 0 0,1-1 0,-1 1 0,0 0 0,0 0 0,0-1 0,0 1 0,0 0 0,0-1 0,-1 0 14,0 1-10,1 1 0,-1-1 0,0 0 0,0 1-1,0-1 1,0 1 0,0-1 0,0 1 0,0 0 0,-1-1 0,1 1 0,0 0 0,-1 0 0,1 0 0,-1 0 0,1 0-1,-2-1 11,-1 0-12,0 1 1,-1-1-1,1 0 0,0 1 0,-1 0 0,1 0 0,-1 0 0,1 1 0,-1 0 0,0-1 1,0 2 11,-3-1-17,-1 1 0,1 0 1,0 1-1,-1 0 1,-6 3 16,-9 5-32,1 0 1,1 2-1,-13 8 32,-28 21-38,-43 37 38,81-58 4,-86 71 32,76-60 7,2 2-1,0 3-42,0 5 91,2 1 1,-8 18-92,15-21 197,-12 29-197,20-34 139,2 1 1,-1 10-140,-1 8 169,2 4 51,8-28 35,2 0 0,-1 25-255,4-31 158,2 1 1,0-1-1,2 0 1,3 14-159,-1-15 174,1-1-1,7 18-173,-8-26 47,1 0-1,0-1 1,1 0 0,0 0-1,1-1 1,2 3-47,-2-5 28,0-1-1,0 0 1,3 2-28,-3-4 12,0 0-1,1 0 1,7 4-12,-7-6 3,1 1 0,0-2 0,0 1-1,0-2 1,0 1 0,0-1-3,8 1-3,0-1-1,15-1 4,-7-2-8,-1-1 0,0-1 0,0-1 0,-1-1 0,1-1 0,5-3 8,20-8-49,3-4 49,11-8-75,10-5-318,-45 20 186,-11 6 51,-1-1-36,0 1-43,1 0-51,0 0-60,0 0-67,0 0-74,1 0-84,-4 1-93,0 2-100,3-2-245,7-2-587,-1 1-150,9-1-809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4-20T13:45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772 1343 7042,'-2'9'618,"0"-1"92,-8 18 1822,7-21-2026,1 0-40,-1 2-6,0-1-80,1 0-98,-1 0-113,0 4 139,0-1-59,1-1-50,0 0-38,0 3 11,0-4-8,-1 1 0,-2 5-164,-2 5 107,-2 10-9,-4 8 22,-2 9 31,-2 22 4,3-11-46,-26 70-5,22-74-69,-14 52 28,-7 20 2,30-97-51,-29 82 100,-5 1 71,26-71-115,0 1 160,-11 34-230,15-24 170,2 5-170,2-11 94,-14 41-94,22-82 2,0-1 0,0 1 1,0-1-1,-1 1 0,1-1 0,-1 1 0,1-1 0,-2 1-2,3-2 1,-1-1 0,1 1-1,-1-1 1,1 1 0,-1-1-1,1 0 1,-1 1 0,1-1-1,-1 0 1,0 1 0,1-1-1,-1 0 1,1 0 0,-1 0-1,0 1 1,1-1 0,-1 0-1,0 0 1,1 0 0,-1 0-1,0 0 1,1 0 0,-1 0-1,0 0 1,1-1 0,-1 1-1,1 0 1,-1 0 0,0 0-1,1-1 1,-1 1 0,1 0-1,-1-1 1,0 1-1,0-1 1,0 0 1,0 0-1,0-1 0,0 1 0,0 0 1,0 0-1,1-1 0,-1 1 0,0 0 1,1-1-1,-1 1 0,1 0 0,-1-1 1,1 1-1,0-1-1,-5-18 10,1 1-1,2 0 1,0-1 0,0-7-10,3 3 5,1 0-1,1-1 1,1 1 0,3-4-5,1-17 3,5-65 3,-4 31 6,-4 46-6,0 5 5,-2 0 1,0-1 0,-2-13-12,-7-25 28,4 0-9,-6-9-5,2 20-12,3 16-3,-9-82-6,9 100 5,-4-47-4,6 19-2,5-28 8,0-4 0,-2 5-1,2-80-6,1 9 0,-3 51 6,0 55 3,2 0 0,2 1 0,1 0 0,6-17-2,-1 15 18,2 0 0,2 1 0,14-29-18,31-38 91,43-49 100,-81 126-114,2 1 0,20-18-77,-26 30 26,1 2 1,1 0-1,1 1 1,9-5-27,-9 8 16,1 0 1,3 0-17,-14 8 5,0 1 0,0 0 0,0 0 0,0 1 0,10-1-5,-11 3 5,1 1 0,-1 0 0,0 0-1,1 1 1,-1 0 0,0 1-1,0 1 1,0 0 0,0 0 0,0 1-1,1 1-4,-3-1 19,1 1 0,-1 0 0,0 1 1,-1 0-1,1 0 0,-1 1 0,6 5-19,-7-4 33,0 1 1,0-1 0,-1 2-1,0-1 1,0 0 0,3 9-34,-2 1 70,1 0 1,-2 0-1,0 2-70,1 12 271,3 30-271,7 111 409,-8-78-235,2-3-38,-6-58-91,6 51 47,-4 6 76,-5 27-168,-2-113 3,-2 68 31,1-57-29,-1 1 0,-1-1 0,-1 4-5,0-7 2,0 0-1,-1-1 1,0 1-1,-3 4-1,3-11-7,1 1 0,-1-1-1,-2 3 8,2-4-16,1-2 0,-1 1 0,1 0 0,-6 3 16,1-2-33,0-1 0,0 0 0,-1 0 0,-8 3 33,-31 10-172,-1-2 0,-4-1 172,-105 20-344,132-30 286,-84 16-187,37-8 45,-19-1-140,45-7 117,0-3-45,15-1 22,0-1-47,0 0-49,2-1-52,2-1-48,1-1-81,1-1-75,1-1-72,1-1-67,1-2-61,0-1-57,0-2-52,-11-7-597,-15-12-812</inkml:trace>
  <inkml:trace contextRef="#ctx0" brushRef="#br0" timeOffset="931.3741">1423 1958 4801,'-1'-2'993,"0"0"-70,-1 0-70,1 1-69,0 0-67,0 0-66,-1 1-66,1 0-64,0 0-64,-1 0-62,1 1-62,-1 1-60,1-1-60,0 2-59,-1-1-57,1 1-56,-13 34 434,9-25-378,-11 28 131,8-20-97,-3 5 86,-1 5 108,-18 52 644,10-25-363,9-26-305,3-1-49,-13 60 364,19-78-543,0-4-12,0 0 0,1 0-1,0 0 1,1 0-1,-1 1 1,2 3-61,3 9 105,-4-19-51,-1-4-27,1-7-1,4-54-2,1-10-16,18-58-20,-11 72 0,4-40-12,12-56-24,4 12-4,-31 141 51,47-188-70,-31 134 40,2 1-1,10-15 32,-7 25-11,1 2-1,3 0 1,1 2 0,2 0-1,8-6 12,-11 20-8,5-4 8,-31 31 0,15-14 0,1 1-1,0 0 1,1 1-1,0 0 2,-5 5-1,0 1 0,0 0 0,0 1 1,0 0-1,1 1 0,9-2 0,-12 4 1,0 1 0,0 0 0,0 0 1,0 1-1,0 1 0,0-1 0,0 2 0,0-1 0,0 1 0,0 1 0,-1 0 0,1 0 1,-1 1-1,0 0 0,0 0 0,0 1 0,3 3-1,-5-3-3,1 1 0,-1 0 0,0 1 0,0 0 0,-1 0-1,0 0 1,2 3 3,6 12-7,-2 2-92,0 2-75,-2-1-56,5 10-164,9 20-277,-9-20 192,1 1-53,1-1-77,2 1-98,-18-32 644,25 42-879,-12-21 418,1-1-47,0 0-56,2-2-64,1-1-75,0-1-82,0-5-72,-14-13 676,-1 1 0,1-1 0,-1 0 0,1 0 0,0 0 0,1 0 244,-1-1-234,-1-1 0,1 1 1,0-1-1,0 0 0,-1 0 0,1 0 0,0 0 1,-1 0-1,1-1 0,0 0 234,-4 1-1</inkml:trace>
  <inkml:trace contextRef="#ctx0" brushRef="#br0" timeOffset="1649.1941">2949 1795 4065,'11'2'2688,"-8"-1"-1869,-1-1-56,1 0 21,-2-1-64,0 1-64,0-1-61,-1 0-60,0 0-58,-1-1-57,1 1-55,-1 0-54,-1-1-52,1 1-50,-1-1-50,1 1-46,-1-1-47,1 1-45,-1 0-42,0-1-92,1 1-94,-4-4 324,-1 2-40,-16-6 16,2 2-45,0-2-10,-51-17 89,15 10 25,28 11-11,-1 1 0,-14 0-141,35 4 20,-43-3 92,43 3-99,0 0 1,0 1 0,0 0 0,-6 2-14,5 0 9,1 0 0,-6 3-9,3-1 4,-9 3 3,9-4 2,-1 1-1,1 0 1,0 1 0,-8 5-9,7-2 9,1 0 0,0 0 1,0 1-10,1 2 53,-1-1 0,-5 10-53,6-6 87,1-1 1,-3 7-88,4-4 118,0 1 0,1 1-118,0 2 288,-3 15-288,5-12 331,-1 11-331,4-8 254,0 0-1,2-1 0,2 15-253,3 6 411,2 1 1,6 19-412,1-13 248,3-4-40,-4-14 117,12 18-325,-12-28 120,2 0-1,2 1-119,-7-13 57,1 0-1,0-1 1,9 8-57,-10-12 29,1 0 0,0 0 1,1-1-1,2 2-29,-7-6 11,1 0 0,0 0 0,0-1 1,0 1-1,0-2 0,0 1 0,1-1 1,-1-1-1,9 2-11,-9-3 9,0 0 0,0-1 0,0 1 0,0-1 0,0-1 0,0 0 0,0 0-1,-1 0 1,1-1 0,4-3-9,5-2 28,-1-1 0,-1-1 0,1-1 1,-2 0-1,3-3-28,1-2 44,-1-1 1,-1 0 0,13-18-45,-11 9 83,8-17-83,-21 34 9,53-100 66,-23 27-82,-15 28-112,0-11 119,5-40-191,-22 86 145,1 1-3,7-36-123,-2 2-39,-4-2-65,-4 0-68,-3 1-69,-4 4-72,4 34-12,-4-9 497,4 15-164,-1 1 0,0-1 0,-1 1 0,0 0 0,-3-4 164,5 8-78,-1 0 1,1 0-1,-1 1 1,0-1-1,-1 1 0,1-1 1,-1 1-1,1 0 1,-1 1-1,0-1 0,0 1 1,0-1-1,-1 1 1,1 0-1,0 1 1,-1-1-1,1 1 0,-5-1 78,1 1-116,1 0 0,0 1 0,-3-1 116,-24 4-279,0 4 66,0 3 64,21-5 51,-11 6 98,7-2-39,1 0 0,0 2 0,0 0 1,0 1 38,-10 11-80,1 2-38,1 0-54,3 1-69,5-7 35,2 1-83,1 0-76,0 1-71,2-1-63,0 1-56,1-1-52,1 1-42,-24 64-2067</inkml:trace>
  <inkml:trace contextRef="#ctx0" brushRef="#br0" timeOffset="2232.6492">3899 715 8738,'-9'-5'862,"3"1"-146,-1 0 37,-5-3 686,4 3-512,1 0-206,0 0-71,2 1-180,-1-1-78,1 1-91,0-1-104,5 4-184,-12-8 565,1 2-78,0 3-66,-3 3-54,-1 3-75,0 1-43,4-1-45,1 1-1,0 0 1,-4 3-217,10-5 50,1 0-1,0 0 1,0 1 0,0-1-1,0 1 1,0-1 0,0 2-50,-1 0 67,1 1 0,-1 0 1,1 0-1,-1 2-67,-10 24 195,4-1-71,3-3 12,0 2-136,-1 24 79,-1 58 0,8-80-61,-5 110 22,6 19-21,13 413 6,24 32-1,-21-423-18,-2-40-18,1-38-46,-6-69-8,-1-8-64,1-8-91,0-7-79,-4-9 85,0-2-52,-1-2 43,0 0-48,1-3-187,0-1-53,0 0-47,0-1-37,2-6-546,-5 9 679,0-1-1,0 0 1,-1 0 0,1 0 0,-1 0-1,0-2 464,0-1-812,-1 0-1,0-1 0,0 1 0,-1-1 0,0-3 813,1 11-3</inkml:trace>
  <inkml:trace contextRef="#ctx0" brushRef="#br0" timeOffset="2521.8137">3538 1793 12283,'15'9'681,"1"-1"75,11 7 628,17 8 990,-25-14-1392,1 1-47,-1-1-99,-1-1-198,-9-4-365,0 0-35,0 0-36,-1 0-41,1 0-42,0 0-46,25 8 215,1-1-102,-5-2-77,38 7 79,-46-11-294,1-1 77,-2 0 53,29 4 98,-19-4-104,-13-2-62,-1 0-60,3 0-90,-1 0-103,0 0-121,-10-1 159,1 0-38,2 0-150,1 1-71,-1-1-77,0 0-81,1 0-88,-1 1-91,1-1-97,-1 1-101,-11-2 963,18 2-2101,-11-1 1051,0 1-43,4 0-848,5 3-1155</inkml:trace>
  <inkml:trace contextRef="#ctx0" brushRef="#br0" timeOffset="3203.458">5143 2353 10946,'17'30'2201,"-6"-12"-688,-6-9-688,4 7 809,-1-7-621,-3-4-447,1-1-72,1-1-87,1-1-104,0-1-168,0 0-37,9-2 9,-10 0-99,0 0 0,-1-1-1,1 0 1,0 0 0,-1 0-1,3-2-7,-4 1-8,-1 0 0,1 0 0,1-1 8,14-13-66,-17 15 55,41-38-232,-14 13-116,-2-2-1,14-20 360,19-31-467,-42 55 353,1-5 33,-1 1 37,12-30 35,-9 16 34,-12 25-2,-1-1 0,-1 1 1,-1-2-1,1-5-23,-5 17 9,-2 6-6,0-1 0,0 1 0,-1-1 0,1 1 0,-1-1 0,1 0 0,-1 1 0,0-1 1,0 0-1,0 1 0,0-1 0,0 1 0,-1-1 0,1 0 0,-1 1 0,1-1 0,-1 0-3,-2-3 7,0 0 0,-1 0 0,1 0 0,-1 0 0,0 0 0,-1 1 0,-2-2-7,-1-2-12,-1 1-1,0 1 1,0 0-1,-3-1 13,-6-4-146,-18-7 146,-17-6-237,38 20 163,1 0 1,-1 0-1,0 2 0,0 0 0,0 0 0,0 2 0,-3 0 74,1 0-87,-1 1-1,1 1 1,-1 1-1,1 1 0,-16 4 88,23-4-38,0 0 0,0 1 0,0 0 0,1 1 0,0 0 0,-3 2 38,-7 7-160,-18 16 160,16-12-139,-16 19 139,19-17-93,-12 19 93,10-9-44,-1 4 44,-18 38 10,12-14 41,0 2 44,3 4 46,1 4 45,-13 61 235,25-82 112,-4 46-533,10-16 299,4 4 74,8 17 144,-1-53-90,1-1 0,5 8-427,-5-25 265,1-1 0,2 0 1,4 8-266,-3-13 232,0-1 1,1 1-1,12 13-232,-16-23 135,1-1 0,0 0 0,9 7-135,-7-8 99,0 0 0,1-1 0,6 2-99,-4-2 102,1-1 0,12 5-102,-8-6 66,1 0-1,1-1-65,5 0 73,11 1-73,26-2 34,-9-3-16,15-4-18,-15-2 14,0-2 0,7-4-14,16-7-50,35-15 50,-30 5-112,-15 2-90,-33 13 52,-2-1-39,1 0-43,-2-1-48,0 0-52,-2 0-58,2-1-227,-1 0-70,-1 0-62,0-1-57,14-8-495,-3 0-94,-1 0-73,-1 0-52,-16 9 410,0 0-52,2-3-284,11-10-780</inkml:trace>
  <inkml:trace contextRef="#ctx0" brushRef="#br0" timeOffset="4292.7705">3656 1257 6985,'2'0'356,"-1"0"-65,1 0-52,-1 0-45,2 1 61,2-1 245,-4 0-267,1 0 95,0 0 114,-1 0-134,0 0 50,0 0 57,0-1 62,0 1 68,0 0 74,0 0 79,0-1 85,-3 2-90,1 0-122,-1-1-110,1 1-95,0 0-153,-1 0-38,0 0 81,-2 0-68,-2 1 0,1 0-164,1 0-48,-8 3-68,10-4 81,-5 2-20,0 0 0,0 1 0,0-1 1,0 2-1,-4 3 31,-52 42-73,38-29 55,-1 0 1,-2-1 17,-12 5 53,30-19-28,-27 15 125,2-3 98,17-9-58,-2 1 48,7-2-48,8-6-33,-1 0 0,1 1 0,0-1 0,-1-1 0,-4 1-157,2 0 142,-1-2-32,8 0-117,0 0 0,0 1 1,-1-1-1,1 1 1,0-1-1,0 1 0,0-1 1,0 1-1,-1 0 0,1 0 1,0-1-1,0 2 7,-6 2-11,5-2 9,-1-1 1,1 0-1,0 1 0,0 0 0,0-1 1,0 1 1,-19 22-6,-29 40-3,24-31-9,19-20 5,6-11 8,0 1 1,-1-1-1,1 1 1,-1-1-1,1 0 1,-1 1-1,0-1 1,0 0 0,0 0-1,0 0 1,-1 1 4,-6 2-19,5-3 11,1 1-1,-1-1 0,0 1 1,0 0 8,3-2-5,1 0 1,-1-1-1,0 1 1,1 0-1,-1-1 1,1 1 0,-1 0-1,1 0 1,-1-1-1,1 1 1,0 0-1,-1 0 1,1 0-1,0 0 1,0 0 0,-1 0-1,1-1 1,0 1-1,0 0 1,0 0-1,0 0 1,0 1 4,0-1-12,1 0-1,-1 0 1,0 1-1,1-1 1,-1 0-1,0 0 1,1 0-1,0 1 1,-1-1 0,1 0-1,0 0 1,-1 0-1,1 0 1,0 0-1,0 0 1,0 0-1,0-1 1,0 1 0,0 0-1,0 0 13,0 0-18,1-1-1,-1 1 0,0-1 1,1 1-1,-1-1 1,1 0-1,-1 0 0,0 1 19,15-2-187,-12 1 111,1-1 1,-1 0-1,1-1 1,-1 1 75,18-5-224,-10 5 96,0 0 1,1 1-1,9 0 128,-2 3-82,-1 2 40,-3 0 37,0 2 0,0 0-1,-1 1 1,0 1 0,7 6 5,21 16-9,3 7 9,15 11 14,-46-39 19,0-1 0,1 0 0,0-1 0,0 0 0,7 1-33,-3-2 145,16 4-145,-8-4 141,0-2 0,1-1 0,16-1-141,48 2 328,-20-1-96,1 1-41,0 2-58,-1 2-72,-45-3-53,1 0 1,-1 2 0,0 1-1,20 10-8,-9-2 2,6 3-18,-26-12-34,10 1 50,-21-7-18,0 0 0,0-1-1,0 0 1,2 0 18,20-1-81,-6-4-23,-1-2-47,-4-1-27,-1-2-54,-2 0-61,-2-1-66,-9 6 200,0-1-108,-1 0-111,1-1-115,-2 0-119,0 1-123,-1 0-128,-2 2 382,0 1-33,-2-4-791,-6-3-564</inkml:trace>
  <inkml:trace contextRef="#ctx0" brushRef="#br0" timeOffset="5631.6442">7352 2197 3217,'1'-1'1042,"0"0"-180,0-1-98,-1 1-92,1 0-84,-1-1-79,0 0-72,-1 1-65,1-1-116,0 1-35,-1-2 134,0-1-53,-1-1-3,-1-2 67,3 5-192,0 1 50,-1-8 731,1 3-351,0 0-91,0 0-105,-1 3-255,1 0-39,-1-1-45,0 1-49,-5-12 210,-1-4 37,4 6-60,3-2 51,-1 1-31,1 12-196,0-1 0,-1 1 0,0 0 0,1-1 0,-1 1 0,-1-1-31,-2-5 112,0 0 0,-4-3-112,-13-19 187,17 24-159,-2-1-2,0-1 0,0 1 0,-1 0 0,0 0 0,-2 0-26,1 1 18,-1 0 0,1 0 0,-2 1 1,1 0-1,0 1 0,-1 0 0,-4-1-18,3 2 28,-1 0-1,1 1 1,-1 0-1,1 1 1,-1 0-1,-7 1-27,7 0 65,0 1 0,0 1 0,-12 3-65,-5 3 165,-1 1-1,-21 10-164,27-8 66,1 1 1,0 1-67,-15 11 151,-8 7-151,11-4 246,-7 8-246,-18 23 285,42-39 44,-15 22-329,14-12 316,0 1-316,11-17 68,2-3-16,-9 15 293,-9 18-345,15-20 192,0 1 0,-1 12-192,-4 13 578,-4 32-578,15-57 144,0-1 0,1 1 0,2 0 0,1 16-144,1-17 181,2 1-1,5 15-180,-1-7 300,9 16-300,-9-26 189,8 13-189,-3-13 155,4 6-155,15 19 242,5 2-242,25 23 311,12 8-311,-42-47 49,-3-2-11,18 20 235,53 43-273,-86-82 43,1-1 1,13 7-44,-21-13 12,1-1 1,-1-1-1,1 0 1,0 0-1,0 0 1,0-1-1,5 1-12,-7-2 8,1-1 0,0 0 0,-1 0 0,1 0 0,-1 0 0,1-1-1,3-1-7,-1-1 4,0 1 0,0-1 0,0-1 0,8-4-4,0-2-5,-1 0 0,-1-1 0,0 0 0,0-1 0,1-3 5,28-31-38,-12 10-28,-6 5-13,1-1-47,0-2-41,0-1-37,6-8-82,0 0-36,5-7-101,17-24-253,-22 27 159,16-20-126,-15 20 153,-11 15 102,-4 6 3,0-1-73,-2 5 9,0-1-70,0 0-81,1 0-89,-3 4 67,-1 0-37,29-33-1411,-18 21 712,9-11-631</inkml:trace>
  <inkml:trace contextRef="#ctx0" brushRef="#br0" timeOffset="6139.8971">8155 164 8394,'1'2'1019,"-1"0"-110,0 0-101,-1-1-93,1 1-86,-1-1-76,1 1-70,-1-1-60,-1 1 147,1 0-101,-1-1-106,-3 3 404,2-1-173,1-2-239,1 1 54,-3 2 379,0-1-197,0 1-44,0 0-54,0 1-64,0-1-73,1 1-84,0 0-92,1 1-103,1 5 56,2 0-37,0 1-51,-2 1-49,-5 22-73,-2 5-52,-11 100-262,12-79 274,-1 0 40,-11 70-21,-13 137 55,4 8 99,13-64 39,-8 474 374,18-369-282,3-4-106,2-123-69,7 108-56,-3-235-9,0-29-28,3-1-100,-6-30 130,0 1 0,0-1 0,0 0 0,1 0-1,1 3 52,-3-6-16,0 1 0,1-1-1,-1 1 1,1-1-1,-1 1 1,1-1 0,-1 1-1,1-1 1,-1 1 0,1-1-1,-1 1 1,1-1-1,-1 0 1,1 1 0,0-1-1,-1 0 1,1 0-1,-1 0 1,1 1 0,0-1 16,5-2-212,1-3-47,1-3-59,0-4-70,1-4-85,0-2-97,0-4-106,1-4-96,1-3-81,1-3-68,1-5-54,0-3-53,2-3-53,-1-3-53,9-31-774,12-44-1089,-35 120 2978</inkml:trace>
  <inkml:trace contextRef="#ctx0" brushRef="#br0" timeOffset="6458.8264">7049 2022 14803,'0'0'1,"8"10"728,0-1 45,19 19 1658,-13-16-1252,1-2-96,-5-5-440,1 0-82,-5-3-309,0-1-37,8 1 117,4-2-70,12-2-33,6-3 131,20-6-361,37-14 243,-1-7-107,-3-3-99,-33 11-83,0 0-62,-22 10 13,-22 9 56,61-26-245,0-2-63,15-8-145,-5 1-74,-28 13 126,-1 0-63,-18 10 136,0-1-36,0 0-39,1 0-41,82-38-1067,-66 33 834,-2 3 48,5 3-36,-12 3 45,-16 4 83,-1 1-116,0 1-115,0 3-79,14 1-574,-26 2 850,52-7-2470</inkml:trace>
  <inkml:trace contextRef="#ctx0" brushRef="#br0" timeOffset="7025.8076">9308 1456 11658,'-27'9'1980,"10"-6"-572,13-3-968,1 0 0,0 0 0,0 0 1,-3-1-441,-2-1 706,2 0-198,-1 1-66,-1 0-12,-1 0-91,0 0-78,0 1-67,1 0-60,-1-1-35,-20-2 99,14 0-151,-3 0-29,-1 0-42,0 1-48,-3 1-56,-14 1-228,1 1-1,-1 2 1,-6 3 356,17-1-377,-12 4 377,0 2-195,1 1 35,4 1-63,-3 2 223,4 1-123,-2 2 123,-33 24-51,-1 7 52,-2 7 39,-57 60 130,71-61 123,-24 35-293,69-77 44,1 0-1,0 1 1,-4 8-44,9-13 17,0 0 1,0 0-1,1 0 0,1 1 1,-3 8-18,5-12 1,-1-1 0,0 1 0,1 0 0,0-1 0,1 1 0,-1 0 0,1-1 0,0 1 0,0 0 0,1-1 0,0 0 0,0 1 0,0-1 0,0 0 0,1 0 0,0 0 0,0 0 0,1 0 0,-1-1 0,1 0 0,1 2-1,6 4 0,1 0-1,0-1 0,0 0 1,1 0-1,0-2 1,0 0-1,5 2 1,17 6 5,2-1 0,0-2 0,32 6-5,40 5 22,-102-21-19,172 37 140,0 9 71,-96-19-77,-53-17-3,-1 2-1,22 13-133,-35-17 52,0 1 0,0 0 0,-1 1 0,-1 1 0,0 1 0,0 0 0,-2 0 0,0 1-1,0 1 1,-2 0 0,0 1-52,-5-9 24,-1 0 0,0 1 0,-1-1 0,0 1 0,0 0 0,-1 0 0,0 0 0,0 0 0,-1 1 0,-1-1-24,0-3 8,0 1 0,0-1 0,-1 0 0,0 0 0,0 0 1,-1 0-1,0 1-8,0-2-2,0 0-1,0 0 1,-1 0 0,1 0 0,-1 0 0,0-1 0,-1 1 0,-2 2 2,1-2-44,-1 1 0,-1-1-1,1 1 1,-7 3 44,3-3-85,-1-1 0,1 1 0,-3-1 85,-8 3-192,1-2-1,-1 0 1,-15 1 192,-10 0-312,-6-3-56,-7 0-64,-4-2-94,-1-2-95,-3-3-100,21-1 235,-2-1-83,-1-1-90,0-2-98,-1-2-107,2 0-116,1-2-124,25 5 503,0 0-35,-78-31-2488,2-2-50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7.jpg"/><Relationship Id="rId9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6D38-AAF8-4918-8A0F-8CB789998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216" y="1803405"/>
            <a:ext cx="10077254" cy="1825096"/>
          </a:xfrm>
        </p:spPr>
        <p:txBody>
          <a:bodyPr>
            <a:normAutofit/>
          </a:bodyPr>
          <a:lstStyle/>
          <a:p>
            <a:r>
              <a:rPr lang="en-US" sz="5400" b="1" dirty="0"/>
              <a:t>The whole armor of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69021-0AC3-4C9A-AA6E-698E94675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11330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GOD’S PROVISION TO PROTECT YOU DURING A SATANIC ATTACK</a:t>
            </a:r>
          </a:p>
          <a:p>
            <a:endParaRPr lang="en-US" dirty="0"/>
          </a:p>
          <a:p>
            <a:r>
              <a:rPr lang="en-US" dirty="0"/>
              <a:t>EPHESIANS 6:10-18</a:t>
            </a:r>
          </a:p>
        </p:txBody>
      </p:sp>
    </p:spTree>
    <p:extLst>
      <p:ext uri="{BB962C8B-B14F-4D97-AF65-F5344CB8AC3E}">
        <p14:creationId xmlns:p14="http://schemas.microsoft.com/office/powerpoint/2010/main" val="403109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DA698-1F2C-4229-8BA6-7BABE649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30306"/>
            <a:ext cx="8610600" cy="1106501"/>
          </a:xfrm>
        </p:spPr>
        <p:txBody>
          <a:bodyPr/>
          <a:lstStyle/>
          <a:p>
            <a:r>
              <a:rPr lang="en-US" dirty="0"/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115EA-BD6A-452B-BF2A-9B537F2E8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83234"/>
            <a:ext cx="11086139" cy="54518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SHOES OF THE GOSPEL OF PEACE   - USED TO PROTECT AS WE SPREAD THE GOSPEL OF PEACE  V15  AND TO TREAD ON THE HEAD OF THE ENEMY</a:t>
            </a:r>
          </a:p>
          <a:p>
            <a:r>
              <a:rPr lang="en-US" u="sng" dirty="0"/>
              <a:t>Rom_10:15  And how shall they preach, except they be sent? as it is written, </a:t>
            </a:r>
            <a:r>
              <a:rPr lang="en-US" b="1" dirty="0">
                <a:solidFill>
                  <a:srgbClr val="FF0000"/>
                </a:solidFill>
              </a:rPr>
              <a:t>How beautiful are the feet of them that preach the gospel of peace</a:t>
            </a:r>
            <a:r>
              <a:rPr lang="en-US" u="sng" dirty="0"/>
              <a:t>, and bring glad tidings of good things!</a:t>
            </a:r>
          </a:p>
          <a:p>
            <a:r>
              <a:rPr lang="en-US" u="sng" dirty="0"/>
              <a:t>Rom_16:20  And </a:t>
            </a:r>
            <a:r>
              <a:rPr lang="en-US" b="1" dirty="0">
                <a:solidFill>
                  <a:srgbClr val="FF0000"/>
                </a:solidFill>
              </a:rPr>
              <a:t>the God of peace shall bruise Satan under your feet shortly</a:t>
            </a:r>
            <a:r>
              <a:rPr lang="en-US" u="sng" dirty="0"/>
              <a:t>. The </a:t>
            </a:r>
            <a:r>
              <a:rPr lang="en-US" b="1" dirty="0">
                <a:solidFill>
                  <a:srgbClr val="FF0000"/>
                </a:solidFill>
              </a:rPr>
              <a:t>grace of our Lord Jesus Christ </a:t>
            </a:r>
            <a:r>
              <a:rPr lang="en-US" i="1" u="sng" dirty="0"/>
              <a:t>be</a:t>
            </a:r>
            <a:r>
              <a:rPr lang="en-US" u="sng" dirty="0"/>
              <a:t> with you. Amen.</a:t>
            </a:r>
          </a:p>
          <a:p>
            <a:r>
              <a:rPr lang="en-US" b="1" dirty="0">
                <a:solidFill>
                  <a:srgbClr val="FF0000"/>
                </a:solidFill>
              </a:rPr>
              <a:t>SATAN TRIES TO GET YOU TO FORGET YOUR MAIN TASK IS TO INTRODUCE PEOPLE TO JESUS CHRIST THROUGH THE GOSPEL</a:t>
            </a:r>
          </a:p>
          <a:p>
            <a:r>
              <a:rPr lang="en-US" dirty="0"/>
              <a:t>1Co 15:1  Moreover, brethren, I declare unto you </a:t>
            </a:r>
            <a:r>
              <a:rPr lang="en-US" b="1" dirty="0">
                <a:solidFill>
                  <a:srgbClr val="FF0000"/>
                </a:solidFill>
              </a:rPr>
              <a:t>the gospel </a:t>
            </a:r>
            <a:r>
              <a:rPr lang="en-US" dirty="0"/>
              <a:t>which </a:t>
            </a:r>
            <a:r>
              <a:rPr lang="en-US" b="1" dirty="0">
                <a:solidFill>
                  <a:srgbClr val="FF0000"/>
                </a:solidFill>
              </a:rPr>
              <a:t>I preached </a:t>
            </a:r>
            <a:r>
              <a:rPr lang="en-US" dirty="0"/>
              <a:t>unto you, which also ye have received, and wherein ye stand; </a:t>
            </a:r>
          </a:p>
          <a:p>
            <a:pPr marL="0" indent="0">
              <a:buNone/>
            </a:pPr>
            <a:r>
              <a:rPr lang="en-US" dirty="0"/>
              <a:t>1Co 15:2  By which also </a:t>
            </a:r>
            <a:r>
              <a:rPr lang="en-US" b="1" dirty="0">
                <a:solidFill>
                  <a:srgbClr val="FF0000"/>
                </a:solidFill>
              </a:rPr>
              <a:t>ye are saved</a:t>
            </a:r>
            <a:r>
              <a:rPr lang="en-US" dirty="0"/>
              <a:t>, if ye keep in memory what I preached unto you, unless </a:t>
            </a:r>
            <a:r>
              <a:rPr lang="en-US" b="1" dirty="0">
                <a:solidFill>
                  <a:srgbClr val="FF0000"/>
                </a:solidFill>
              </a:rPr>
              <a:t>ye have believed </a:t>
            </a:r>
            <a:r>
              <a:rPr lang="en-US" dirty="0"/>
              <a:t>in vain. </a:t>
            </a:r>
          </a:p>
          <a:p>
            <a:pPr marL="0" indent="0">
              <a:buNone/>
            </a:pPr>
            <a:r>
              <a:rPr lang="en-US" b="1" dirty="0"/>
              <a:t>1Co 15:3</a:t>
            </a:r>
            <a:r>
              <a:rPr lang="en-US" dirty="0"/>
              <a:t>  For I delivered unto you first of all that which I also received, how </a:t>
            </a:r>
            <a:r>
              <a:rPr lang="en-US" b="1" dirty="0">
                <a:solidFill>
                  <a:srgbClr val="FF0000"/>
                </a:solidFill>
              </a:rPr>
              <a:t>that Christ died for our sins </a:t>
            </a:r>
            <a:r>
              <a:rPr lang="en-US" dirty="0"/>
              <a:t>according to the</a:t>
            </a:r>
            <a:r>
              <a:rPr lang="en-US" b="1" dirty="0">
                <a:solidFill>
                  <a:srgbClr val="FF0000"/>
                </a:solidFill>
              </a:rPr>
              <a:t> scriptures</a:t>
            </a:r>
            <a:r>
              <a:rPr lang="en-US" dirty="0"/>
              <a:t>; </a:t>
            </a:r>
          </a:p>
          <a:p>
            <a:pPr marL="0" indent="0">
              <a:buNone/>
            </a:pPr>
            <a:r>
              <a:rPr lang="en-US" dirty="0"/>
              <a:t>1Co 15:4  And that he was </a:t>
            </a:r>
            <a:r>
              <a:rPr lang="en-US" b="1" dirty="0">
                <a:solidFill>
                  <a:srgbClr val="FF0000"/>
                </a:solidFill>
              </a:rPr>
              <a:t>buried</a:t>
            </a:r>
            <a:r>
              <a:rPr lang="en-US" dirty="0"/>
              <a:t>, and that he </a:t>
            </a:r>
            <a:r>
              <a:rPr lang="en-US" dirty="0">
                <a:solidFill>
                  <a:srgbClr val="FF0000"/>
                </a:solidFill>
              </a:rPr>
              <a:t>rose again the third day </a:t>
            </a:r>
            <a:r>
              <a:rPr lang="en-US" dirty="0"/>
              <a:t>according to the </a:t>
            </a:r>
            <a:r>
              <a:rPr lang="en-US" b="1" dirty="0">
                <a:solidFill>
                  <a:srgbClr val="FF0000"/>
                </a:solidFill>
              </a:rPr>
              <a:t>scriptures</a:t>
            </a:r>
            <a:r>
              <a:rPr lang="en-US" dirty="0"/>
              <a:t>:   JOHN 3:16, ROMANS 3:3; 6:23, EPESIANS 2:8-10, JOHN 1:12, ROMANS 10:9-10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48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&#10;&#10;Description generated with very high confidence">
            <a:extLst>
              <a:ext uri="{FF2B5EF4-FFF2-40B4-BE49-F238E27FC236}">
                <a16:creationId xmlns:a16="http://schemas.microsoft.com/office/drawing/2014/main" id="{C636F5E9-B2B6-40C9-984C-B96E7205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B47A4-BA8C-4250-88BD-D49C68C5F9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C8958D-EB99-414F-B735-863B67BB1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5F3CB-7BDD-4E64-B274-CD900F08C6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3AF8DBC-702F-4BB5-8F56-FB139E816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841" y="452486"/>
            <a:ext cx="7263844" cy="5920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87E0F-7233-4BD5-AB0E-B3A19BB0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687417" cy="1920372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</a:rPr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F0689-0742-4B19-9C3A-F2D9D1C7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3687417" cy="366638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SHIELD OF FAITH V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V16 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</a:rPr>
              <a:t>Eph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6:16  above all, taking up the shield of faith, with which you will be able to quench all the flaming arrows of the evil one.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D9D026-38C1-4C02-8F62-7F87DA709F9A}"/>
                  </a:ext>
                </a:extLst>
              </p14:cNvPr>
              <p14:cNvContentPartPr/>
              <p14:nvPr/>
            </p14:nvContentPartPr>
            <p14:xfrm>
              <a:off x="5904761" y="695"/>
              <a:ext cx="4376520" cy="9104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D9D026-38C1-4C02-8F62-7F87DA709F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5401" y="-8305"/>
                <a:ext cx="4394880" cy="9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C191DF0-1AA4-4BA4-826E-747AA4312F37}"/>
                  </a:ext>
                </a:extLst>
              </p14:cNvPr>
              <p14:cNvContentPartPr/>
              <p14:nvPr/>
            </p14:nvContentPartPr>
            <p14:xfrm>
              <a:off x="10811561" y="5513015"/>
              <a:ext cx="1105920" cy="8625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C191DF0-1AA4-4BA4-826E-747AA4312F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02921" y="5504375"/>
                <a:ext cx="1123560" cy="88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7AE4D6-2CF9-46A3-A48C-B266C20162F7}"/>
                  </a:ext>
                </a:extLst>
              </p14:cNvPr>
              <p14:cNvContentPartPr/>
              <p14:nvPr/>
            </p14:nvContentPartPr>
            <p14:xfrm>
              <a:off x="6819161" y="5243735"/>
              <a:ext cx="3351240" cy="1253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7AE4D6-2CF9-46A3-A48C-B266C20162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10520" y="5235095"/>
                <a:ext cx="3368882" cy="12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466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helmet&#10;&#10;Description generated with high confidence">
            <a:extLst>
              <a:ext uri="{FF2B5EF4-FFF2-40B4-BE49-F238E27FC236}">
                <a16:creationId xmlns:a16="http://schemas.microsoft.com/office/drawing/2014/main" id="{80C2A35B-4DA3-4D83-BE6C-02FCB152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8" y="1393601"/>
            <a:ext cx="3644962" cy="4177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E479F6-7CC5-4DAA-BEC4-C99863F55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365"/>
            <a:ext cx="7452360" cy="1376313"/>
          </a:xfrm>
        </p:spPr>
        <p:txBody>
          <a:bodyPr>
            <a:normAutofit/>
          </a:bodyPr>
          <a:lstStyle/>
          <a:p>
            <a:r>
              <a:rPr lang="en-US" dirty="0"/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57DFF-3D7B-4247-9A82-48DB4B5BD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7" y="1602557"/>
            <a:ext cx="7292104" cy="4916077"/>
          </a:xfrm>
        </p:spPr>
        <p:txBody>
          <a:bodyPr>
            <a:normAutofit lnSpcReduction="10000"/>
          </a:bodyPr>
          <a:lstStyle/>
          <a:p>
            <a:r>
              <a:rPr lang="en-US" sz="2400"/>
              <a:t>HELMET OF SALVATION V 17  SATAN KEEPS YOU SECOND GUESSING YOUR OWN SALVATION SO YOU DO NOT PRESENT THE GOSPEL FOR OTHERS TO BE SAVED</a:t>
            </a:r>
          </a:p>
          <a:p>
            <a:r>
              <a:rPr lang="en-US" sz="2400"/>
              <a:t>1Jn 5:11  And this is the testimony: that </a:t>
            </a:r>
            <a:r>
              <a:rPr lang="en-US" sz="2400" b="1"/>
              <a:t>God has given to us eternal life</a:t>
            </a:r>
            <a:r>
              <a:rPr lang="en-US" sz="2400"/>
              <a:t>, and this </a:t>
            </a:r>
            <a:r>
              <a:rPr lang="en-US" sz="2400" b="1"/>
              <a:t>life is in His Son</a:t>
            </a:r>
            <a:r>
              <a:rPr lang="en-US" sz="2400"/>
              <a:t>. </a:t>
            </a:r>
          </a:p>
          <a:p>
            <a:pPr marL="0" indent="0">
              <a:buNone/>
            </a:pPr>
            <a:r>
              <a:rPr lang="en-US" sz="2400"/>
              <a:t>1Jn 5:12  </a:t>
            </a:r>
            <a:r>
              <a:rPr lang="en-US" sz="2400" b="1"/>
              <a:t>He that has the Son has life</a:t>
            </a:r>
            <a:r>
              <a:rPr lang="en-US" sz="2400"/>
              <a:t>; he that does not have the Son of God does not have life. </a:t>
            </a:r>
          </a:p>
          <a:p>
            <a:pPr marL="0" indent="0">
              <a:buNone/>
            </a:pPr>
            <a:r>
              <a:rPr lang="en-US" sz="2400"/>
              <a:t>1Jn 5:13  </a:t>
            </a:r>
            <a:r>
              <a:rPr lang="en-US" sz="2400" b="1"/>
              <a:t>These things I write </a:t>
            </a:r>
            <a:r>
              <a:rPr lang="en-US" sz="2400"/>
              <a:t>to you who </a:t>
            </a:r>
            <a:r>
              <a:rPr lang="en-US" sz="2400" b="1"/>
              <a:t>believe in the name </a:t>
            </a:r>
            <a:r>
              <a:rPr lang="en-US" sz="2400"/>
              <a:t>of the Son of God, </a:t>
            </a:r>
            <a:r>
              <a:rPr lang="en-US" sz="2400" b="1"/>
              <a:t>that you may know that you have eternal life</a:t>
            </a:r>
            <a:r>
              <a:rPr lang="en-US" sz="2400"/>
              <a:t>, and that you may believe in the name of the Son of God.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1331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770B5F4-AED0-4A3A-859D-B6239ED38A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368D080F-F43A-47CE-A058-201D9A97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" y="147769"/>
            <a:ext cx="12053333" cy="6268795"/>
          </a:xfrm>
          <a:prstGeom prst="rect">
            <a:avLst/>
          </a:prstGeom>
          <a:ln w="31750" cap="sq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5819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25211A-4CA0-4B53-82BB-1EE7C7F3C7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A98856B4-7BF9-4603-86FD-74D8B151A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18" r="7758" b="-1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4C671C-2849-44B6-8ADA-CBC0F895C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" y="99849"/>
            <a:ext cx="4514193" cy="121920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/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CCF48-03FA-486B-8558-18A4A6245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72" y="1319049"/>
            <a:ext cx="4437468" cy="53812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SWORD OF THE SPIRIT V 17   </a:t>
            </a:r>
            <a:r>
              <a:rPr lang="en-US" sz="2400" b="1" dirty="0" err="1"/>
              <a:t>Eph</a:t>
            </a:r>
            <a:r>
              <a:rPr lang="en-US" sz="2400" b="1" dirty="0"/>
              <a:t> 6:17</a:t>
            </a:r>
            <a:r>
              <a:rPr lang="en-US" sz="2400" dirty="0"/>
              <a:t>  And take the helmet of salvation, and the sword of the Spirit, which is the word of God; </a:t>
            </a:r>
          </a:p>
          <a:p>
            <a:r>
              <a:rPr lang="en-US" sz="2000" dirty="0"/>
              <a:t>OFFENCE WEAPON USE TO FIGHT BACK LIKE JESUS QUOTING THE SCRIPTURE HAVING PRAYED THAT THE HOLY SPIRIT WILL FILL YOU AND EMPOWER THE WORD OF GOD</a:t>
            </a:r>
          </a:p>
          <a:p>
            <a:r>
              <a:rPr lang="en-US" dirty="0"/>
              <a:t>2Co_3:6  who also has made us efficient as ministers of the new covenant, not of the letter but of the Spirit; for the letter kills, but the Spirit makes alive. </a:t>
            </a:r>
          </a:p>
          <a:p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826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47D2C-4077-492D-9C3B-051DD2D2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64B8-76BF-4358-B5A2-AB316E5EF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WEAPON OF ALL PRAYER VV18-20</a:t>
            </a:r>
          </a:p>
          <a:p>
            <a:r>
              <a:rPr lang="en-US" dirty="0" err="1"/>
              <a:t>Eph</a:t>
            </a:r>
            <a:r>
              <a:rPr lang="en-US" dirty="0"/>
              <a:t> 6:18  through every prayer and petition, praying in every season in the Spirit, being watchful to this same thing with all perseverance and petition concerning all the saints–</a:t>
            </a:r>
            <a:r>
              <a:rPr lang="en-US" b="1" dirty="0">
                <a:solidFill>
                  <a:schemeClr val="accent1"/>
                </a:solidFill>
              </a:rPr>
              <a:t> PRAY FOR FELLOW CHRISTIANS</a:t>
            </a:r>
          </a:p>
          <a:p>
            <a:r>
              <a:rPr lang="en-US" b="1" dirty="0" err="1"/>
              <a:t>Eph</a:t>
            </a:r>
            <a:r>
              <a:rPr lang="en-US" b="1" dirty="0"/>
              <a:t> 6:19</a:t>
            </a:r>
            <a:r>
              <a:rPr lang="en-US" dirty="0"/>
              <a:t>  and for me, </a:t>
            </a:r>
            <a:r>
              <a:rPr lang="en-US" b="1" dirty="0">
                <a:solidFill>
                  <a:schemeClr val="accent1"/>
                </a:solidFill>
              </a:rPr>
              <a:t>PRAY FOR SPIRITUAL LEADERS </a:t>
            </a:r>
            <a:r>
              <a:rPr lang="en-US" dirty="0"/>
              <a:t>that utterance may be given to me in the opening of my mouth, to make known with boldness the mystery of the gospel,  </a:t>
            </a:r>
            <a:r>
              <a:rPr lang="en-US" b="1" dirty="0">
                <a:solidFill>
                  <a:schemeClr val="accent1"/>
                </a:solidFill>
              </a:rPr>
              <a:t>PRAY FOR LOST PEOPLE</a:t>
            </a:r>
          </a:p>
          <a:p>
            <a:r>
              <a:rPr lang="en-US" dirty="0" err="1"/>
              <a:t>Eph</a:t>
            </a:r>
            <a:r>
              <a:rPr lang="en-US" dirty="0"/>
              <a:t> 6:20  for the sake of which I serve as an ambassador in chains; that in it I may speak boldly, as I must speak.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7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61FF16F-A0FB-4734-AACA-AA18A0C4E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" y="105103"/>
            <a:ext cx="1198704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6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standing, building&#10;&#10;Description generated with high confidence">
            <a:extLst>
              <a:ext uri="{FF2B5EF4-FFF2-40B4-BE49-F238E27FC236}">
                <a16:creationId xmlns:a16="http://schemas.microsoft.com/office/drawing/2014/main" id="{2F767ACB-2FC0-4165-8D3B-2DF8B3FDA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12" r="1" b="253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56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6F50-56D1-4F79-84A5-3FF66B76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8" y="78829"/>
            <a:ext cx="12176233" cy="19785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Sixteen passages showing  attacks of demons against believers C. FRED DICKASON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B3A08-9F6D-4991-9FC3-3DB148BE4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RESISTANCE TO THE GOSPEL</a:t>
            </a:r>
          </a:p>
          <a:p>
            <a:r>
              <a:rPr lang="en-US" dirty="0"/>
              <a:t>A.  LUKE 8:12 </a:t>
            </a:r>
            <a:r>
              <a:rPr lang="en-US" b="1" dirty="0">
                <a:solidFill>
                  <a:schemeClr val="accent1"/>
                </a:solidFill>
              </a:rPr>
              <a:t>SATAN TRIES TO STOP PEOPLE FROM UNDERSTANDING GOSPEL </a:t>
            </a:r>
            <a:r>
              <a:rPr lang="en-US" dirty="0"/>
              <a:t>then </a:t>
            </a:r>
            <a:r>
              <a:rPr lang="en-US" b="1" i="1" dirty="0">
                <a:solidFill>
                  <a:schemeClr val="accent1"/>
                </a:solidFill>
              </a:rPr>
              <a:t>cometh the devil, and taketh away the word </a:t>
            </a:r>
            <a:r>
              <a:rPr lang="en-US" dirty="0"/>
              <a:t>out of their hearts, lest they should believe and be saved.</a:t>
            </a:r>
          </a:p>
          <a:p>
            <a:r>
              <a:rPr lang="en-US" dirty="0"/>
              <a:t>B. </a:t>
            </a:r>
            <a:r>
              <a:rPr lang="en-US" b="1" dirty="0">
                <a:solidFill>
                  <a:schemeClr val="accent1"/>
                </a:solidFill>
              </a:rPr>
              <a:t>BLIND THE MINDS OF UNBELIEVERS  </a:t>
            </a:r>
            <a:r>
              <a:rPr lang="en-US" b="1" dirty="0"/>
              <a:t>2Co 4:3</a:t>
            </a:r>
            <a:r>
              <a:rPr lang="en-US" dirty="0"/>
              <a:t>  But if our gospel be hid, it is hid to them that are lost: </a:t>
            </a:r>
          </a:p>
          <a:p>
            <a:r>
              <a:rPr lang="en-US" dirty="0"/>
              <a:t>2Co 4:4  In </a:t>
            </a:r>
            <a:r>
              <a:rPr lang="en-US" b="1" i="1" dirty="0">
                <a:solidFill>
                  <a:schemeClr val="accent1"/>
                </a:solidFill>
              </a:rPr>
              <a:t>whom the god of this world hath blinded the minds of them which believe no</a:t>
            </a:r>
            <a:r>
              <a:rPr lang="en-US" dirty="0"/>
              <a:t>t, lest the light of the glorious gospel of Christ, who is the image of God, should shine unto them. </a:t>
            </a:r>
          </a:p>
          <a:p>
            <a:r>
              <a:rPr lang="en-US" dirty="0"/>
              <a:t>C. </a:t>
            </a:r>
            <a:r>
              <a:rPr lang="en-US" dirty="0">
                <a:solidFill>
                  <a:schemeClr val="accent1"/>
                </a:solidFill>
              </a:rPr>
              <a:t>HINDER CHRISTIAN WORKERS </a:t>
            </a:r>
            <a:r>
              <a:rPr lang="en-US" dirty="0"/>
              <a:t>1Th 2:18  Wherefore we would have come unto you, even I Paul, once and again; </a:t>
            </a:r>
            <a:r>
              <a:rPr lang="en-US" b="1" i="1" dirty="0">
                <a:solidFill>
                  <a:schemeClr val="accent1"/>
                </a:solidFill>
              </a:rPr>
              <a:t>but Satan hindered us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4156590-A131-4608-8EC8-AE2E07000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30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CDE72-CCEB-41ED-88B9-62E67AD9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WE MOVE FROM STENGTH INTO BATTLE VV 10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F5FDBF-33F4-427B-99CF-2E195CA24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JOIN THE LORD FIRST IN HEAVENLY PLACES ABOVE THE FOE V 10 STRONG IN THE LORD &amp; POWER OF HIS MIGHT</a:t>
            </a:r>
          </a:p>
          <a:p>
            <a:r>
              <a:rPr lang="en-US" dirty="0" err="1"/>
              <a:t>Eph</a:t>
            </a:r>
            <a:r>
              <a:rPr lang="en-US" dirty="0"/>
              <a:t> 3:16  That he would grant you, according to the riches of his glory, to be strengthened with might by his Spirit in the inner man;  CP I JOHN 4:4</a:t>
            </a:r>
          </a:p>
          <a:p>
            <a:r>
              <a:rPr lang="en-US" b="1" dirty="0" err="1"/>
              <a:t>Eph</a:t>
            </a:r>
            <a:r>
              <a:rPr lang="en-US" b="1" dirty="0"/>
              <a:t> 3:17</a:t>
            </a:r>
            <a:r>
              <a:rPr lang="en-US" dirty="0"/>
              <a:t>  That Christ may dwell in your hearts by faith</a:t>
            </a:r>
          </a:p>
          <a:p>
            <a:r>
              <a:rPr lang="en-US" b="1" dirty="0" err="1"/>
              <a:t>Eph</a:t>
            </a:r>
            <a:r>
              <a:rPr lang="en-US" b="1" dirty="0"/>
              <a:t> 2:6</a:t>
            </a:r>
            <a:r>
              <a:rPr lang="en-US" dirty="0"/>
              <a:t>  And hath raised </a:t>
            </a:r>
            <a:r>
              <a:rPr lang="en-US" i="1" dirty="0"/>
              <a:t>us</a:t>
            </a:r>
            <a:r>
              <a:rPr lang="en-US" dirty="0"/>
              <a:t> up together, and made </a:t>
            </a:r>
            <a:r>
              <a:rPr lang="en-US" i="1" dirty="0"/>
              <a:t>us</a:t>
            </a:r>
            <a:r>
              <a:rPr lang="en-US" dirty="0"/>
              <a:t> sit together in heavenly </a:t>
            </a:r>
            <a:r>
              <a:rPr lang="en-US" i="1" dirty="0"/>
              <a:t>places</a:t>
            </a:r>
            <a:r>
              <a:rPr lang="en-US" dirty="0"/>
              <a:t> in Christ Jesus: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E5A0-0FB3-4523-92EA-35E522C7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2" y="89338"/>
            <a:ext cx="12118428" cy="1655379"/>
          </a:xfrm>
        </p:spPr>
        <p:txBody>
          <a:bodyPr>
            <a:normAutofit/>
          </a:bodyPr>
          <a:lstStyle/>
          <a:p>
            <a:r>
              <a:rPr lang="en-US" dirty="0"/>
              <a:t>Sixteen passages showing  attacks of demons against believers C. FRED DICKASON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42FCE-65FD-4A1D-94E0-955B29528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1656"/>
            <a:ext cx="10820400" cy="4537030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b="1" dirty="0">
                <a:solidFill>
                  <a:schemeClr val="accent1"/>
                </a:solidFill>
              </a:rPr>
              <a:t>DEMONS WAGE DIRECT WARFARE AGAINST THE BELIEVER </a:t>
            </a:r>
          </a:p>
          <a:p>
            <a:r>
              <a:rPr lang="en-US" dirty="0"/>
              <a:t>(Ephesians 6:12)  For </a:t>
            </a:r>
            <a:r>
              <a:rPr lang="en-US" b="1" dirty="0">
                <a:solidFill>
                  <a:schemeClr val="accent1"/>
                </a:solidFill>
              </a:rPr>
              <a:t>we wrestle </a:t>
            </a:r>
            <a:r>
              <a:rPr lang="en-US" dirty="0"/>
              <a:t>not against flesh and blood, but against principalities, against powers, against the rulers of the darkness of this world, against spiritual wickedness in high </a:t>
            </a:r>
            <a:r>
              <a:rPr lang="en-US" i="1" dirty="0"/>
              <a:t>places.</a:t>
            </a:r>
            <a:endParaRPr lang="en-US" dirty="0"/>
          </a:p>
          <a:p>
            <a:r>
              <a:rPr lang="en-US" dirty="0"/>
              <a:t>COMPARE COLOSIANS 1:16; 2:10, 15; EPHESIANS 1:21; 3:10; ROMANS 8:38</a:t>
            </a:r>
          </a:p>
          <a:p>
            <a:endParaRPr lang="en-US" dirty="0"/>
          </a:p>
          <a:p>
            <a:r>
              <a:rPr lang="en-US" dirty="0"/>
              <a:t>3. </a:t>
            </a:r>
            <a:r>
              <a:rPr lang="en-US" b="1" dirty="0">
                <a:solidFill>
                  <a:schemeClr val="accent1"/>
                </a:solidFill>
              </a:rPr>
              <a:t>DEMONS ACCUSE AND SLANDER</a:t>
            </a:r>
          </a:p>
          <a:p>
            <a:r>
              <a:rPr lang="en-US" b="1" dirty="0"/>
              <a:t>Rev 12:10</a:t>
            </a:r>
            <a:r>
              <a:rPr lang="en-US" dirty="0"/>
              <a:t>  And I heard a loud voice saying in heaven, Now is come salvation, and strength, and the kingdom of our God, and the power of his Christ: for </a:t>
            </a:r>
            <a:r>
              <a:rPr lang="en-US" b="1" dirty="0">
                <a:solidFill>
                  <a:schemeClr val="accent1"/>
                </a:solidFill>
              </a:rPr>
              <a:t>the accuser of our brethren is cast down, which accused them before our God day and night</a:t>
            </a:r>
            <a:r>
              <a:rPr lang="en-US" dirty="0"/>
              <a:t>.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4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8509-7BB0-469A-9C96-6BC1F47D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" y="1"/>
            <a:ext cx="12065875" cy="1550276"/>
          </a:xfrm>
        </p:spPr>
        <p:txBody>
          <a:bodyPr>
            <a:normAutofit/>
          </a:bodyPr>
          <a:lstStyle/>
          <a:p>
            <a:r>
              <a:rPr lang="en-US" dirty="0"/>
              <a:t>Sixteen passages showing  attacks of demons against believers C. FRED DICKASON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5743-FB95-4E4F-9A7D-93CB5CCA7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9917"/>
            <a:ext cx="10820400" cy="5029199"/>
          </a:xfrm>
        </p:spPr>
        <p:txBody>
          <a:bodyPr/>
          <a:lstStyle/>
          <a:p>
            <a:r>
              <a:rPr lang="en-US" dirty="0"/>
              <a:t>4. DEMONS PLANT DOUBT ABOUT GOD’S TRUTH</a:t>
            </a:r>
          </a:p>
          <a:p>
            <a:r>
              <a:rPr lang="en-US" b="1" dirty="0"/>
              <a:t>Gen 3:1</a:t>
            </a:r>
            <a:r>
              <a:rPr lang="en-US" dirty="0"/>
              <a:t>  Now the serpent was more </a:t>
            </a:r>
            <a:r>
              <a:rPr lang="en-US" dirty="0" err="1"/>
              <a:t>subtil</a:t>
            </a:r>
            <a:r>
              <a:rPr lang="en-US" dirty="0"/>
              <a:t> than any beast of the field which the LORD God had made. And he said unto the woman, </a:t>
            </a:r>
            <a:r>
              <a:rPr lang="en-US" b="1" dirty="0">
                <a:solidFill>
                  <a:schemeClr val="accent1"/>
                </a:solidFill>
              </a:rPr>
              <a:t>Yea, hath God said,</a:t>
            </a:r>
            <a:r>
              <a:rPr lang="en-US" dirty="0"/>
              <a:t> Ye shall not eat of every tree of the garden? </a:t>
            </a:r>
          </a:p>
          <a:p>
            <a:r>
              <a:rPr lang="en-US" dirty="0"/>
              <a:t>Gen 3:2  And the woman said unto the serpent, We may eat of the fruit of the trees of the garden: </a:t>
            </a:r>
          </a:p>
          <a:p>
            <a:r>
              <a:rPr lang="en-US" dirty="0"/>
              <a:t>Gen 3:3  But of the fruit of the tree which </a:t>
            </a:r>
            <a:r>
              <a:rPr lang="en-US" i="1" dirty="0"/>
              <a:t>is</a:t>
            </a:r>
            <a:r>
              <a:rPr lang="en-US" dirty="0"/>
              <a:t> in the midst of the garden, </a:t>
            </a:r>
            <a:r>
              <a:rPr lang="en-US" b="1" dirty="0">
                <a:solidFill>
                  <a:schemeClr val="accent1"/>
                </a:solidFill>
              </a:rPr>
              <a:t>God hath said, Ye shall not eat of it, neither shall ye touch it, lest ye die. </a:t>
            </a:r>
          </a:p>
          <a:p>
            <a:r>
              <a:rPr lang="en-US" dirty="0"/>
              <a:t>Gen 3:4  And the </a:t>
            </a:r>
            <a:r>
              <a:rPr lang="en-US" b="1" dirty="0">
                <a:solidFill>
                  <a:schemeClr val="accent1"/>
                </a:solidFill>
              </a:rPr>
              <a:t>serpent said </a:t>
            </a:r>
            <a:r>
              <a:rPr lang="en-US" dirty="0"/>
              <a:t>unto the woman, </a:t>
            </a:r>
            <a:r>
              <a:rPr lang="en-US" b="1" dirty="0">
                <a:solidFill>
                  <a:schemeClr val="accent1"/>
                </a:solidFill>
              </a:rPr>
              <a:t>Ye shall not surely die:</a:t>
            </a:r>
            <a:r>
              <a:rPr lang="en-US" dirty="0"/>
              <a:t> </a:t>
            </a:r>
          </a:p>
          <a:p>
            <a:r>
              <a:rPr lang="en-US" dirty="0"/>
              <a:t>Gen 3:5  </a:t>
            </a:r>
            <a:r>
              <a:rPr lang="en-US" b="1" dirty="0">
                <a:solidFill>
                  <a:schemeClr val="accent1"/>
                </a:solidFill>
              </a:rPr>
              <a:t>For God doth know </a:t>
            </a:r>
            <a:r>
              <a:rPr lang="en-US" dirty="0"/>
              <a:t>that in the day ye eat thereof, then your eyes shall be opened, and </a:t>
            </a:r>
            <a:r>
              <a:rPr lang="en-US" b="1" dirty="0">
                <a:solidFill>
                  <a:schemeClr val="accent1"/>
                </a:solidFill>
              </a:rPr>
              <a:t>ye shall be as gods, knowing good and evil.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6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ACA1-7111-4A3C-BB2B-DDC3131E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7" y="84083"/>
            <a:ext cx="12071131" cy="1539765"/>
          </a:xfrm>
        </p:spPr>
        <p:txBody>
          <a:bodyPr>
            <a:normAutofit/>
          </a:bodyPr>
          <a:lstStyle/>
          <a:p>
            <a:r>
              <a:rPr lang="en-US" dirty="0"/>
              <a:t>Sixteen passages showing  attacks of demons against believers C. FRED DICKASON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AAB35-5473-4BAF-A0A9-1D227189E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8386"/>
            <a:ext cx="10820400" cy="510802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5. PROMOTE REBELLION AND DEFECTION</a:t>
            </a:r>
          </a:p>
          <a:p>
            <a:r>
              <a:rPr lang="en-US" dirty="0"/>
              <a:t>1Co 10:6  Now these things were our examples, to the intent we should not lust after evil things, as they also lusted. </a:t>
            </a:r>
          </a:p>
          <a:p>
            <a:pPr marL="0" indent="0">
              <a:buNone/>
            </a:pPr>
            <a:r>
              <a:rPr lang="en-US" dirty="0"/>
              <a:t>1Co 10:7  Neither be ye idolaters, as </a:t>
            </a:r>
            <a:r>
              <a:rPr lang="en-US" i="1" dirty="0"/>
              <a:t>were</a:t>
            </a:r>
            <a:r>
              <a:rPr lang="en-US" dirty="0"/>
              <a:t> some of them; as it is written, The people sat down to eat and drink, and rose up to play. </a:t>
            </a:r>
          </a:p>
          <a:p>
            <a:pPr marL="0" indent="0">
              <a:buNone/>
            </a:pPr>
            <a:r>
              <a:rPr lang="en-US" dirty="0"/>
              <a:t>1Co 10:8  Neither let us commit fornication, as some of them committed, and fell in one day three and twenty thousand. </a:t>
            </a:r>
          </a:p>
          <a:p>
            <a:pPr marL="0" indent="0">
              <a:buNone/>
            </a:pPr>
            <a:r>
              <a:rPr lang="en-US" dirty="0"/>
              <a:t>1Co 10:9  Neither let us tempt Christ, as some of them also tempted, and were destroyed of serpents.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9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4DD5-74F9-4500-9A05-9AF9312E4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7" y="47297"/>
            <a:ext cx="12144703" cy="1361089"/>
          </a:xfrm>
        </p:spPr>
        <p:txBody>
          <a:bodyPr>
            <a:normAutofit/>
          </a:bodyPr>
          <a:lstStyle/>
          <a:p>
            <a:r>
              <a:rPr lang="en-US" dirty="0"/>
              <a:t>Sixteen passages showing  attacks of demons against believers C. FRED DICKASON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CA60-025E-4A41-8E89-C52F7DED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8538"/>
            <a:ext cx="10820400" cy="5439103"/>
          </a:xfrm>
        </p:spPr>
        <p:txBody>
          <a:bodyPr/>
          <a:lstStyle/>
          <a:p>
            <a:r>
              <a:rPr lang="en-US" dirty="0"/>
              <a:t>6. </a:t>
            </a:r>
            <a:r>
              <a:rPr lang="en-US" b="1" dirty="0">
                <a:solidFill>
                  <a:schemeClr val="accent1"/>
                </a:solidFill>
              </a:rPr>
              <a:t>DEMONS TEMPT TO SPECIFIC SINS</a:t>
            </a:r>
          </a:p>
          <a:p>
            <a:r>
              <a:rPr lang="en-US" dirty="0"/>
              <a:t>A. HYPOCRACY AND LYING ACTS 5:3</a:t>
            </a:r>
          </a:p>
          <a:p>
            <a:r>
              <a:rPr lang="en-US" dirty="0"/>
              <a:t>B. SEX OUTSIDE MARRIAGE I CORINTHIANS 7:5   II TIMOTHY 4:1-7  HEBREWS 13:4</a:t>
            </a:r>
          </a:p>
          <a:p>
            <a:r>
              <a:rPr lang="en-US" dirty="0"/>
              <a:t>C. LIVE LIKE WORLD SEEKING PLEASE, PRIDE, POWER I JOHN 2:15-17</a:t>
            </a:r>
          </a:p>
          <a:p>
            <a:r>
              <a:rPr lang="en-US" dirty="0"/>
              <a:t>D. DEPEND ON YOUR OWN WISDOM I CHRONICLES 21:1-8  MATTHEW 16:21-23</a:t>
            </a:r>
          </a:p>
          <a:p>
            <a:r>
              <a:rPr lang="en-US" dirty="0"/>
              <a:t>E. PRIDE THINKING YOU ARE SOME BIG CHEESE PASTOR I TIMOTHY 3:6, 7</a:t>
            </a:r>
          </a:p>
          <a:p>
            <a:r>
              <a:rPr lang="en-US" dirty="0"/>
              <a:t>F. DISCOURAGEMENT    I PETER 5:6-10   </a:t>
            </a:r>
          </a:p>
          <a:p>
            <a:r>
              <a:rPr lang="en-US" dirty="0"/>
              <a:t>G. SPIRIT OF FEAR   II TIMOTHY 1:7</a:t>
            </a:r>
          </a:p>
          <a:p>
            <a:r>
              <a:rPr lang="en-US" dirty="0"/>
              <a:t>H. WORSHIP NATURE, BIRDS, CREATED…INSTEAD OF THE CREATOR ROMANS 1:18-23</a:t>
            </a:r>
          </a:p>
          <a:p>
            <a:r>
              <a:rPr lang="en-US" dirty="0"/>
              <a:t>DEPRAVITY  ROMANS 1:24-32</a:t>
            </a:r>
          </a:p>
        </p:txBody>
      </p:sp>
    </p:spTree>
    <p:extLst>
      <p:ext uri="{BB962C8B-B14F-4D97-AF65-F5344CB8AC3E}">
        <p14:creationId xmlns:p14="http://schemas.microsoft.com/office/powerpoint/2010/main" val="3073942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11820-11EC-42DE-9AF9-A6CBDD29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940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Sixteen passages showing  attacks of demons against believers C. FRED DICKASON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7DB26-B766-40AA-8C11-D1F03B5B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03284"/>
            <a:ext cx="10820400" cy="5286702"/>
          </a:xfrm>
        </p:spPr>
        <p:txBody>
          <a:bodyPr/>
          <a:lstStyle/>
          <a:p>
            <a:r>
              <a:rPr lang="en-US" dirty="0"/>
              <a:t>7. </a:t>
            </a:r>
            <a:r>
              <a:rPr lang="en-US" b="1" dirty="0">
                <a:solidFill>
                  <a:schemeClr val="accent1"/>
                </a:solidFill>
              </a:rPr>
              <a:t>DEMONS INCITE PERSECUTION  </a:t>
            </a:r>
          </a:p>
          <a:p>
            <a:r>
              <a:rPr lang="en-US" b="1" dirty="0"/>
              <a:t>Rev 2:10</a:t>
            </a:r>
            <a:r>
              <a:rPr lang="en-US" dirty="0"/>
              <a:t>  Fear none of those things which thou shalt suffer: behold, the devil shall cast </a:t>
            </a:r>
            <a:r>
              <a:rPr lang="en-US" i="1" dirty="0"/>
              <a:t>some</a:t>
            </a:r>
            <a:r>
              <a:rPr lang="en-US" dirty="0"/>
              <a:t> of you into prison, that ye may be tried; and ye shall have tribulation ten days: be thou faithful unto death, and I will give thee a crown of life. </a:t>
            </a:r>
          </a:p>
          <a:p>
            <a:r>
              <a:rPr lang="en-US" dirty="0"/>
              <a:t>8. </a:t>
            </a:r>
            <a:r>
              <a:rPr lang="en-US" b="1" dirty="0">
                <a:solidFill>
                  <a:schemeClr val="accent1"/>
                </a:solidFill>
              </a:rPr>
              <a:t>DEMONS SEEK TO WEAKEN THE CHURCH</a:t>
            </a:r>
          </a:p>
          <a:p>
            <a:r>
              <a:rPr lang="en-US" dirty="0"/>
              <a:t>A. FALSE TEACHER I TIMOTHY 4:1-5 POSE AS MINISTERS OF LIGHT II CORINTHIANS 11:13-15</a:t>
            </a:r>
          </a:p>
          <a:p>
            <a:r>
              <a:rPr lang="en-US" dirty="0"/>
              <a:t>B. PROMOTE FALSE DOCTRINE  BY DENYING JESUS IS GOD WHO BECAME MAN EMMANUEL = GOD WITH US  I JOHN 4:1-4</a:t>
            </a:r>
          </a:p>
          <a:p>
            <a:r>
              <a:rPr lang="en-US" dirty="0"/>
              <a:t>C. FALSE LIFE STYLES   COLOSIANS 2:18-23</a:t>
            </a:r>
          </a:p>
          <a:p>
            <a:r>
              <a:rPr lang="en-US" dirty="0"/>
              <a:t>D. FALSE FOLLOWERS MATTHEW 1338-39</a:t>
            </a:r>
          </a:p>
        </p:txBody>
      </p:sp>
    </p:spTree>
    <p:extLst>
      <p:ext uri="{BB962C8B-B14F-4D97-AF65-F5344CB8AC3E}">
        <p14:creationId xmlns:p14="http://schemas.microsoft.com/office/powerpoint/2010/main" val="1579962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4703-C51F-4CCB-A38A-924EB40A1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1" y="-36785"/>
            <a:ext cx="12023835" cy="1576552"/>
          </a:xfrm>
        </p:spPr>
        <p:txBody>
          <a:bodyPr>
            <a:normAutofit/>
          </a:bodyPr>
          <a:lstStyle/>
          <a:p>
            <a:r>
              <a:rPr lang="en-US" dirty="0"/>
              <a:t>Sixteen passages showing  attacks of demons against believers C. FRED DICKASON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430B-7975-4F36-88DA-E79D138D0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255986"/>
            <a:ext cx="11080531" cy="5602014"/>
          </a:xfrm>
        </p:spPr>
        <p:txBody>
          <a:bodyPr>
            <a:normAutofit/>
          </a:bodyPr>
          <a:lstStyle/>
          <a:p>
            <a:r>
              <a:rPr lang="en-US" dirty="0"/>
              <a:t>9. DEMONS PROMOTE DIVISIONS IN THE CHURCH</a:t>
            </a:r>
          </a:p>
          <a:p>
            <a:r>
              <a:rPr lang="en-US" dirty="0"/>
              <a:t>A. UNFORGIVENESS II CORINTHIANS 2:10-11</a:t>
            </a:r>
          </a:p>
          <a:p>
            <a:endParaRPr lang="en-US" dirty="0"/>
          </a:p>
          <a:p>
            <a:r>
              <a:rPr lang="en-US" dirty="0"/>
              <a:t>10. DEMONS TAKE ADVANTAGE OF UNRESOLVED ANGER AND BITTERNESS EPHESIANS 4:26-27</a:t>
            </a:r>
          </a:p>
          <a:p>
            <a:endParaRPr lang="en-US" dirty="0"/>
          </a:p>
          <a:p>
            <a:r>
              <a:rPr lang="en-US" dirty="0"/>
              <a:t>11.  DEMONS TRY TO LEAD US AWAY FROM A SIMPLE LOVE FOR JESUS              II CORINTHIANS 11:3</a:t>
            </a:r>
          </a:p>
          <a:p>
            <a:endParaRPr lang="en-US" dirty="0"/>
          </a:p>
          <a:p>
            <a:r>
              <a:rPr lang="en-US" dirty="0"/>
              <a:t>12. PARTICIPATION WITH OTHER RELIGIONS TRYING WHAT IS CALLED SYNCRENISM OR COMBINING TWO FAITHS  I CORINTHIANS 10:20</a:t>
            </a:r>
          </a:p>
          <a:p>
            <a:endParaRPr lang="en-US" dirty="0"/>
          </a:p>
          <a:p>
            <a:r>
              <a:rPr lang="en-US" dirty="0"/>
              <a:t>13. TRY TO CONVINCE THEY ARE STRONGER AND DISCOURAGE US EPHESIANS 6</a:t>
            </a:r>
          </a:p>
        </p:txBody>
      </p:sp>
    </p:spTree>
    <p:extLst>
      <p:ext uri="{BB962C8B-B14F-4D97-AF65-F5344CB8AC3E}">
        <p14:creationId xmlns:p14="http://schemas.microsoft.com/office/powerpoint/2010/main" val="128545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CC1D-6260-4E5C-8471-78CF92AB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1"/>
            <a:ext cx="8610600" cy="1397876"/>
          </a:xfrm>
        </p:spPr>
        <p:txBody>
          <a:bodyPr/>
          <a:lstStyle/>
          <a:p>
            <a:r>
              <a:rPr lang="en-US" dirty="0"/>
              <a:t>HOW DO WE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AFC8F-53C4-4221-83BA-DC353917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450428"/>
            <a:ext cx="11603420" cy="5029200"/>
          </a:xfrm>
        </p:spPr>
        <p:txBody>
          <a:bodyPr>
            <a:normAutofit/>
          </a:bodyPr>
          <a:lstStyle/>
          <a:p>
            <a:r>
              <a:rPr lang="en-US" dirty="0"/>
              <a:t> SUIT UP AND IT IS TIME FOR WAR  EPHESIANS 6:10-20</a:t>
            </a:r>
          </a:p>
          <a:p>
            <a:endParaRPr lang="en-US" dirty="0"/>
          </a:p>
          <a:p>
            <a:r>
              <a:rPr lang="en-US" dirty="0"/>
              <a:t>BE GUIDED BY SCRIPTURE I TIMOTHY 3:16</a:t>
            </a:r>
          </a:p>
          <a:p>
            <a:endParaRPr lang="en-US" dirty="0"/>
          </a:p>
          <a:p>
            <a:r>
              <a:rPr lang="en-US" dirty="0"/>
              <a:t>KNOW THE END  - REVELATION 20  SATAN IS CAST INTO THE LAKE OF FIRE</a:t>
            </a:r>
          </a:p>
          <a:p>
            <a:endParaRPr lang="en-US" dirty="0"/>
          </a:p>
          <a:p>
            <a:r>
              <a:rPr lang="en-US" dirty="0"/>
              <a:t>SUBMIT YOURSELF TO GOD AND RESIST THE DEVIL  </a:t>
            </a:r>
          </a:p>
          <a:p>
            <a:r>
              <a:rPr lang="en-US" b="1" dirty="0"/>
              <a:t>Jas 4:7</a:t>
            </a:r>
            <a:r>
              <a:rPr lang="en-US" dirty="0"/>
              <a:t>  Submit yourselves therefore to God. Resist the devil, and he will flee from you. </a:t>
            </a:r>
          </a:p>
          <a:p>
            <a:r>
              <a:rPr lang="en-US" dirty="0"/>
              <a:t>Jas 4:8  Draw nigh to God, and he will draw nigh to you. Cleanse </a:t>
            </a:r>
            <a:r>
              <a:rPr lang="en-US" i="1" dirty="0"/>
              <a:t>your</a:t>
            </a:r>
            <a:r>
              <a:rPr lang="en-US" dirty="0"/>
              <a:t> hands, </a:t>
            </a:r>
            <a:r>
              <a:rPr lang="en-US" i="1" dirty="0"/>
              <a:t>ye</a:t>
            </a:r>
            <a:r>
              <a:rPr lang="en-US" dirty="0"/>
              <a:t> sinners; and purify </a:t>
            </a:r>
            <a:r>
              <a:rPr lang="en-US" i="1" dirty="0"/>
              <a:t>your</a:t>
            </a:r>
            <a:r>
              <a:rPr lang="en-US" dirty="0"/>
              <a:t> hearts, </a:t>
            </a:r>
            <a:r>
              <a:rPr lang="en-US" i="1" dirty="0"/>
              <a:t>ye</a:t>
            </a:r>
            <a:r>
              <a:rPr lang="en-US" dirty="0"/>
              <a:t> double minded.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96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&#10;&#10;Description generated with high confidence">
            <a:extLst>
              <a:ext uri="{FF2B5EF4-FFF2-40B4-BE49-F238E27FC236}">
                <a16:creationId xmlns:a16="http://schemas.microsoft.com/office/drawing/2014/main" id="{9B39B7F3-0DB1-4110-8813-A639E0652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10" b="228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51421DB-ECDE-4E51-A883-10450ACAC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1" b="23146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1A791C-653E-406D-B626-CF10054A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972" y="872359"/>
            <a:ext cx="8994228" cy="1185042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 TO GO ARMED FOR WAR V 11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2C0740-8F9B-4A4B-8C87-BE5FA405A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Rom 13:12  The night is far spent, the day is at hand: let us therefore cast off the works of darkness, and let us put on the </a:t>
            </a:r>
            <a:r>
              <a:rPr lang="en-US" dirty="0" err="1"/>
              <a:t>armour</a:t>
            </a:r>
            <a:r>
              <a:rPr lang="en-US" dirty="0"/>
              <a:t> of light. </a:t>
            </a:r>
          </a:p>
          <a:p>
            <a:r>
              <a:rPr lang="en-US" dirty="0"/>
              <a:t>Rom 13:13  Let us walk honestly, as in the day; not in rioting and drunkenness, not in chambering and wantonness, not in strife and envying. </a:t>
            </a:r>
          </a:p>
          <a:p>
            <a:r>
              <a:rPr lang="en-US" dirty="0"/>
              <a:t>Rom 13:14  But put ye on the Lord Jesus Christ, and make not provision for the flesh, to </a:t>
            </a:r>
            <a:r>
              <a:rPr lang="en-US" i="1" dirty="0"/>
              <a:t>fulfil</a:t>
            </a:r>
            <a:r>
              <a:rPr lang="en-US" dirty="0"/>
              <a:t> the lusts </a:t>
            </a:r>
            <a:r>
              <a:rPr lang="en-US" i="1" dirty="0"/>
              <a:t>thereof.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978A-AEB5-4320-8548-57B77785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/>
              <a:t>THE PURPOSE OF THE ARMOR V 11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8110-2660-4823-8978-522F49F1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able to stand against the wiles of the devil. </a:t>
            </a:r>
          </a:p>
          <a:p>
            <a:r>
              <a:rPr lang="en-US" i="1" dirty="0"/>
              <a:t>meth-od-</a:t>
            </a:r>
            <a:r>
              <a:rPr lang="en-US" i="1" dirty="0" err="1"/>
              <a:t>i</a:t>
            </a:r>
            <a:r>
              <a:rPr lang="en-US" i="1" dirty="0"/>
              <a:t>'-ah</a:t>
            </a:r>
            <a:endParaRPr lang="en-US" dirty="0"/>
          </a:p>
          <a:p>
            <a:r>
              <a:rPr lang="en-US" dirty="0"/>
              <a:t>From a compound of G3326 and G3593 [compare “method”]; </a:t>
            </a:r>
            <a:r>
              <a:rPr lang="en-US" i="1" dirty="0"/>
              <a:t>traveling over</a:t>
            </a:r>
            <a:r>
              <a:rPr lang="en-US" dirty="0"/>
              <a:t>, that is, </a:t>
            </a:r>
            <a:r>
              <a:rPr lang="en-US" i="1" dirty="0"/>
              <a:t>travesty</a:t>
            </a:r>
            <a:r>
              <a:rPr lang="en-US" dirty="0"/>
              <a:t>, (</a:t>
            </a:r>
            <a:r>
              <a:rPr lang="en-US" i="1" dirty="0"/>
              <a:t>trickery</a:t>
            </a:r>
            <a:r>
              <a:rPr lang="en-US" dirty="0"/>
              <a:t>): - wile, lie in wait.</a:t>
            </a:r>
          </a:p>
          <a:p>
            <a:r>
              <a:rPr lang="en-US" dirty="0"/>
              <a:t>TEMPTATION LUKE 4:1-13 V1 JESUS FACED SPIRIT FILLED</a:t>
            </a:r>
          </a:p>
          <a:p>
            <a:r>
              <a:rPr lang="en-US" dirty="0"/>
              <a:t> IDOLATRY I CORINTIANS 10  idolatrous sacrifice is anything? </a:t>
            </a:r>
          </a:p>
          <a:p>
            <a:r>
              <a:rPr lang="en-US" b="1" dirty="0"/>
              <a:t>1Co 10:20</a:t>
            </a:r>
            <a:r>
              <a:rPr lang="en-US" dirty="0"/>
              <a:t>  But </a:t>
            </a:r>
            <a:r>
              <a:rPr lang="en-US" i="1" dirty="0"/>
              <a:t>I say</a:t>
            </a:r>
            <a:r>
              <a:rPr lang="en-US" dirty="0"/>
              <a:t> that the things which the nations sacrifice, </a:t>
            </a:r>
            <a:r>
              <a:rPr lang="en-US" i="1" dirty="0"/>
              <a:t>they</a:t>
            </a:r>
            <a:r>
              <a:rPr lang="en-US" dirty="0"/>
              <a:t> sacrifice to demons and not to God. And I do not desire that you should have fellowship with demons.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C395-9670-4426-8EFC-45F08A62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ENEMY WE FACE VV 11,12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6834F-A943-4737-AE42-51E6A388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SATAN V 11</a:t>
            </a:r>
          </a:p>
          <a:p>
            <a:r>
              <a:rPr lang="en-US" dirty="0"/>
              <a:t>NOT PEOPLE BEING USED –FLESH AND BLOOD</a:t>
            </a:r>
          </a:p>
          <a:p>
            <a:r>
              <a:rPr lang="en-US" dirty="0"/>
              <a:t>PRINCIPALITIES – GENERALS IN ARMY  DANIEL 10:13, 20</a:t>
            </a:r>
          </a:p>
          <a:p>
            <a:r>
              <a:rPr lang="en-US" dirty="0"/>
              <a:t>POWERS – CAPTIANS OR DEMONS ABLE TO DISPLAY POWERFUL MIRACLES OR STRENGTH</a:t>
            </a:r>
          </a:p>
          <a:p>
            <a:r>
              <a:rPr lang="en-US" dirty="0"/>
              <a:t>RULERS OF THE DARKESS – DEMONS IN CHARGE OF GOVERNMENTS</a:t>
            </a:r>
          </a:p>
          <a:p>
            <a:r>
              <a:rPr lang="en-US" dirty="0"/>
              <a:t>SPIRITUAL WICKEDNESS IN HIGH PLACES – TROOPS DEDICATED TO SPREADING EVIL AND DESTROYING LIVES THROUGH SINFUL BONDAGE     </a:t>
            </a:r>
            <a:r>
              <a:rPr lang="en-US" i="1" dirty="0" err="1"/>
              <a:t>Ponēria</a:t>
            </a:r>
            <a:r>
              <a:rPr lang="en-US" dirty="0"/>
              <a:t> (from </a:t>
            </a:r>
            <a:r>
              <a:rPr lang="en-US" i="1" dirty="0" err="1"/>
              <a:t>ponēros</a:t>
            </a:r>
            <a:r>
              <a:rPr lang="en-US" dirty="0"/>
              <a:t>) is depravity (</a:t>
            </a:r>
            <a:r>
              <a:rPr lang="en-US" u="sng" dirty="0"/>
              <a:t>Mat_22:18; 1Co_5:8).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8C24-8E11-48A5-9FE8-A59ABABE1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6A10-FF5C-469F-8CCC-C6BA048F5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BELT OF TRUTH V14</a:t>
            </a:r>
          </a:p>
          <a:p>
            <a:r>
              <a:rPr lang="en-US" dirty="0"/>
              <a:t>BREASTPLATE OF RIGHTEOUSNESS V 14</a:t>
            </a:r>
          </a:p>
          <a:p>
            <a:r>
              <a:rPr lang="en-US" dirty="0"/>
              <a:t>SHOES OF PEACE USED TO HELP SPREAD GOSPEL V15</a:t>
            </a:r>
          </a:p>
          <a:p>
            <a:r>
              <a:rPr lang="en-US" dirty="0"/>
              <a:t>SHEILD OF FAITH V16</a:t>
            </a:r>
          </a:p>
          <a:p>
            <a:r>
              <a:rPr lang="en-US" dirty="0"/>
              <a:t>HELMET OF SALVATION V17</a:t>
            </a:r>
          </a:p>
          <a:p>
            <a:r>
              <a:rPr lang="en-US" dirty="0"/>
              <a:t>SWORD OF THE SPIRIT V17</a:t>
            </a:r>
          </a:p>
          <a:p>
            <a:r>
              <a:rPr lang="en-US" dirty="0"/>
              <a:t>ALL PRAYER: CHRISTIANS, LEADER, LOST SOULS  V18-20</a:t>
            </a:r>
          </a:p>
          <a:p>
            <a:endParaRPr lang="en-US" dirty="0"/>
          </a:p>
        </p:txBody>
      </p:sp>
      <p:pic>
        <p:nvPicPr>
          <p:cNvPr id="5" name="Picture 4" descr="A picture containing person, text, man, book&#10;&#10;Description generated with high confidence">
            <a:extLst>
              <a:ext uri="{FF2B5EF4-FFF2-40B4-BE49-F238E27FC236}">
                <a16:creationId xmlns:a16="http://schemas.microsoft.com/office/drawing/2014/main" id="{2EBF707F-F605-43F2-8AB4-643D5022C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893" y="2469930"/>
            <a:ext cx="3541987" cy="35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D26C-EB63-4E08-A0C8-F5BBCDFF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34148"/>
            <a:ext cx="8610600" cy="1121869"/>
          </a:xfrm>
        </p:spPr>
        <p:txBody>
          <a:bodyPr/>
          <a:lstStyle/>
          <a:p>
            <a:r>
              <a:rPr lang="en-US" dirty="0"/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C57F3-7B00-4C0E-ABAD-C375568A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67757"/>
            <a:ext cx="11186032" cy="52674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BELT OF TRUTH </a:t>
            </a:r>
            <a:r>
              <a:rPr lang="en-US" dirty="0" err="1"/>
              <a:t>Eph</a:t>
            </a:r>
            <a:r>
              <a:rPr lang="en-US" dirty="0"/>
              <a:t> 6:14  Be ready! Let the truth be like a belt around your waist,</a:t>
            </a:r>
          </a:p>
          <a:p>
            <a:r>
              <a:rPr lang="en-US" dirty="0"/>
              <a:t>Joh 17:15  I am not asking that You take them out of the world, but that </a:t>
            </a:r>
            <a:r>
              <a:rPr lang="en-US" b="1" dirty="0">
                <a:solidFill>
                  <a:srgbClr val="FF0000"/>
                </a:solidFill>
              </a:rPr>
              <a:t>You keep them from the evil one.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Joh 17:16  They are not of the world, just as I am not of the world. </a:t>
            </a:r>
          </a:p>
          <a:p>
            <a:pPr marL="0" indent="0">
              <a:buNone/>
            </a:pPr>
            <a:r>
              <a:rPr lang="en-US" dirty="0"/>
              <a:t>Joh 17:17  Make them (SANCTIFY)  holy in the truth. Your </a:t>
            </a:r>
            <a:r>
              <a:rPr lang="en-US" b="1" dirty="0">
                <a:solidFill>
                  <a:srgbClr val="FF0000"/>
                </a:solidFill>
              </a:rPr>
              <a:t>word is truth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dirty="0"/>
              <a:t>Joh 17:18  Just as You sent Me into the world, so I have sent them into the world. </a:t>
            </a:r>
          </a:p>
          <a:p>
            <a:pPr marL="0" indent="0">
              <a:buNone/>
            </a:pPr>
            <a:r>
              <a:rPr lang="en-US" b="1" dirty="0"/>
              <a:t>Joh 17:19</a:t>
            </a:r>
            <a:r>
              <a:rPr lang="en-US" dirty="0"/>
              <a:t>  </a:t>
            </a:r>
            <a:r>
              <a:rPr lang="en-US" b="1" dirty="0">
                <a:solidFill>
                  <a:srgbClr val="FF0000"/>
                </a:solidFill>
              </a:rPr>
              <a:t>And for their sakes I make Myself holy, so that they also may be made holy in truth.”</a:t>
            </a:r>
            <a:r>
              <a:rPr lang="en-US" dirty="0"/>
              <a:t> </a:t>
            </a:r>
          </a:p>
          <a:p>
            <a:r>
              <a:rPr lang="en-US" b="1" dirty="0"/>
              <a:t>The Light of the Gospel</a:t>
            </a:r>
          </a:p>
          <a:p>
            <a:r>
              <a:rPr lang="en-US" b="1" dirty="0"/>
              <a:t>2Co 4:1</a:t>
            </a:r>
            <a:r>
              <a:rPr lang="en-US" dirty="0"/>
              <a:t>  For this reason, since we have this ministry, just as we received mercy, we do not lose heart.  </a:t>
            </a:r>
            <a:r>
              <a:rPr lang="en-US" b="1" dirty="0">
                <a:solidFill>
                  <a:srgbClr val="FF0000"/>
                </a:solidFill>
              </a:rPr>
              <a:t>SATAN ATTACKS BY GETTING YOU WANTING TO QUIT</a:t>
            </a:r>
          </a:p>
          <a:p>
            <a:pPr marL="0" indent="0">
              <a:buNone/>
            </a:pPr>
            <a:r>
              <a:rPr lang="en-US" dirty="0"/>
              <a:t>2Co 4:2  Instead, </a:t>
            </a:r>
            <a:r>
              <a:rPr lang="en-US" b="1" dirty="0">
                <a:solidFill>
                  <a:srgbClr val="FF0000"/>
                </a:solidFill>
              </a:rPr>
              <a:t>we renounced the hidden shameful ways</a:t>
            </a:r>
            <a:r>
              <a:rPr lang="en-US" dirty="0"/>
              <a:t>—not walking in </a:t>
            </a:r>
            <a:r>
              <a:rPr lang="en-US" b="1" dirty="0">
                <a:solidFill>
                  <a:srgbClr val="FF0000"/>
                </a:solidFill>
              </a:rPr>
              <a:t>deception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</a:rPr>
              <a:t>distorting the word of God</a:t>
            </a:r>
            <a:r>
              <a:rPr lang="en-US" dirty="0"/>
              <a:t>, </a:t>
            </a:r>
            <a:r>
              <a:rPr lang="en-US" i="1" u="sng" dirty="0"/>
              <a:t>but commending ourselves before God to everyone’s conscience </a:t>
            </a:r>
            <a:r>
              <a:rPr lang="en-US" dirty="0"/>
              <a:t>by the </a:t>
            </a:r>
            <a:r>
              <a:rPr lang="en-US" b="1" dirty="0">
                <a:solidFill>
                  <a:srgbClr val="FF0000"/>
                </a:solidFill>
              </a:rPr>
              <a:t>open proclamation of the truth</a:t>
            </a:r>
            <a:r>
              <a:rPr lang="en-US" dirty="0"/>
              <a:t>.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9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1A9D-B593-438E-A152-C18B5391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22622"/>
            <a:ext cx="8610600" cy="1260181"/>
          </a:xfrm>
        </p:spPr>
        <p:txBody>
          <a:bodyPr/>
          <a:lstStyle/>
          <a:p>
            <a:r>
              <a:rPr lang="en-US" dirty="0"/>
              <a:t>THE WHOLE ARMOR OF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33B90-8C9D-4DD3-A99C-C10A6D0F3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6071"/>
            <a:ext cx="10820400" cy="5052251"/>
          </a:xfrm>
        </p:spPr>
        <p:txBody>
          <a:bodyPr>
            <a:normAutofit/>
          </a:bodyPr>
          <a:lstStyle/>
          <a:p>
            <a:r>
              <a:rPr lang="en-US" dirty="0"/>
              <a:t>BREASTPLATE OF RIGHTEOUSNESS V 14  </a:t>
            </a:r>
            <a:r>
              <a:rPr lang="en-US" b="1" dirty="0">
                <a:solidFill>
                  <a:srgbClr val="FF0000"/>
                </a:solidFill>
              </a:rPr>
              <a:t>SATAN ATTACKS OUR EMOTIONS REMINDING US OF OUR FAILURE AS THE ACCUSER OF THE BRETHREN</a:t>
            </a:r>
          </a:p>
          <a:p>
            <a:r>
              <a:rPr lang="en-US" dirty="0"/>
              <a:t>WE RESPOND BY SAYING IT WAS NEVER ME WHO MADE MYSELF RIGHTEOUS BUT I STAND IN </a:t>
            </a:r>
            <a:r>
              <a:rPr lang="en-US" b="1" dirty="0">
                <a:solidFill>
                  <a:srgbClr val="FF0000"/>
                </a:solidFill>
              </a:rPr>
              <a:t>THE BLOOD OF JESUS CHRIST THAT MAKES ME RIGHTEOUS</a:t>
            </a:r>
          </a:p>
          <a:p>
            <a:r>
              <a:rPr lang="en-US" b="1" dirty="0"/>
              <a:t>2Co 5:21</a:t>
            </a:r>
            <a:r>
              <a:rPr lang="en-US" dirty="0"/>
              <a:t>  For he hath made him </a:t>
            </a:r>
            <a:r>
              <a:rPr lang="en-US" i="1" dirty="0"/>
              <a:t>to be</a:t>
            </a:r>
            <a:r>
              <a:rPr lang="en-US" dirty="0"/>
              <a:t> sin for us, who knew no sin; that </a:t>
            </a:r>
            <a:r>
              <a:rPr lang="en-US" b="1" dirty="0">
                <a:solidFill>
                  <a:srgbClr val="FF0000"/>
                </a:solidFill>
              </a:rPr>
              <a:t>we might be made the righteousness of God in him</a:t>
            </a:r>
          </a:p>
          <a:p>
            <a:r>
              <a:rPr lang="en-US" b="1" dirty="0">
                <a:solidFill>
                  <a:srgbClr val="FF0000"/>
                </a:solidFill>
              </a:rPr>
              <a:t>RIGHTEOUSNESS </a:t>
            </a:r>
            <a:r>
              <a:rPr lang="el-GR" dirty="0"/>
              <a:t>δικαιοσύνη</a:t>
            </a:r>
            <a:r>
              <a:rPr lang="en-US" dirty="0"/>
              <a:t>          </a:t>
            </a:r>
            <a:r>
              <a:rPr lang="en-US" dirty="0" err="1"/>
              <a:t>dikaiosune</a:t>
            </a:r>
            <a:r>
              <a:rPr lang="en-US" dirty="0"/>
              <a:t>̄            </a:t>
            </a:r>
            <a:r>
              <a:rPr lang="en-US" i="1" dirty="0" err="1"/>
              <a:t>dik</a:t>
            </a:r>
            <a:r>
              <a:rPr lang="en-US" i="1" dirty="0"/>
              <a:t>-ah-</a:t>
            </a:r>
            <a:r>
              <a:rPr lang="en-US" i="1" dirty="0" err="1"/>
              <a:t>yos</a:t>
            </a:r>
            <a:r>
              <a:rPr lang="en-US" i="1" dirty="0"/>
              <a:t>-</a:t>
            </a:r>
            <a:r>
              <a:rPr lang="en-US" i="1" dirty="0" err="1"/>
              <a:t>oo</a:t>
            </a:r>
            <a:r>
              <a:rPr lang="en-US" i="1" dirty="0"/>
              <a:t>'-nay</a:t>
            </a:r>
            <a:endParaRPr lang="en-US" dirty="0"/>
          </a:p>
          <a:p>
            <a:r>
              <a:rPr lang="en-US" i="1" dirty="0"/>
              <a:t>equity</a:t>
            </a:r>
            <a:r>
              <a:rPr lang="en-US" dirty="0"/>
              <a:t> (of character or act); specifically (Christian) </a:t>
            </a:r>
            <a:r>
              <a:rPr lang="en-US" i="1" dirty="0"/>
              <a:t>justification = JUST AS IF I HAVE NEVER SINNED:</a:t>
            </a:r>
            <a:r>
              <a:rPr lang="en-US" dirty="0"/>
              <a:t> - righteousness.  JESUS IMPUTES HIS RIGHTEOUSNESS TO US               </a:t>
            </a:r>
            <a:r>
              <a:rPr lang="en-US" b="1" dirty="0"/>
              <a:t>Total KJV occurrences: 92</a:t>
            </a:r>
          </a:p>
          <a:p>
            <a:r>
              <a:rPr lang="en-US" u="sng" dirty="0"/>
              <a:t>Pro_13:6  </a:t>
            </a:r>
            <a:r>
              <a:rPr lang="en-US" u="sng" dirty="0">
                <a:solidFill>
                  <a:srgbClr val="FF0000"/>
                </a:solidFill>
              </a:rPr>
              <a:t>Righteousness </a:t>
            </a:r>
            <a:r>
              <a:rPr lang="en-US" u="sng" dirty="0" err="1">
                <a:solidFill>
                  <a:srgbClr val="FF0000"/>
                </a:solidFill>
              </a:rPr>
              <a:t>keepeth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i="1" u="sng" dirty="0">
                <a:solidFill>
                  <a:srgbClr val="FF0000"/>
                </a:solidFill>
              </a:rPr>
              <a:t>him </a:t>
            </a:r>
            <a:r>
              <a:rPr lang="en-US" i="1" u="sng" dirty="0"/>
              <a:t>that is</a:t>
            </a:r>
            <a:r>
              <a:rPr lang="en-US" u="sng" dirty="0"/>
              <a:t> upright in the way: but </a:t>
            </a:r>
            <a:r>
              <a:rPr lang="en-US" b="1" i="1" u="sng" dirty="0">
                <a:solidFill>
                  <a:srgbClr val="FF0000"/>
                </a:solidFill>
              </a:rPr>
              <a:t>wickedness </a:t>
            </a:r>
            <a:r>
              <a:rPr lang="en-US" b="1" i="1" u="sng" dirty="0" err="1">
                <a:solidFill>
                  <a:srgbClr val="FF0000"/>
                </a:solidFill>
              </a:rPr>
              <a:t>overthroweth</a:t>
            </a:r>
            <a:r>
              <a:rPr lang="en-US" b="1" i="1" u="sng" dirty="0">
                <a:solidFill>
                  <a:srgbClr val="FF0000"/>
                </a:solidFill>
              </a:rPr>
              <a:t> the sinner</a:t>
            </a:r>
            <a:r>
              <a:rPr lang="en-US" u="sng" dirty="0"/>
              <a:t>.  </a:t>
            </a:r>
          </a:p>
          <a:p>
            <a:r>
              <a:rPr lang="en-US" b="1" dirty="0"/>
              <a:t>IMPUTED RIGHTEOUSNESS TO BE LIVING RIGHTEOUSNES  I JOHN 1:9-2:2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47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5B4E3-68D3-4F04-B7C9-2B9A1D11E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0723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314</TotalTime>
  <Words>1066</Words>
  <Application>Microsoft Office PowerPoint</Application>
  <PresentationFormat>Widescreen</PresentationFormat>
  <Paragraphs>147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Vapor Trail</vt:lpstr>
      <vt:lpstr>The whole armor of god</vt:lpstr>
      <vt:lpstr>WE MOVE FROM STENGTH INTO BATTLE VV 10</vt:lpstr>
      <vt:lpstr>WE ARE TO GO ARMED FOR WAR V 11</vt:lpstr>
      <vt:lpstr>THE PURPOSE OF THE ARMOR V 11</vt:lpstr>
      <vt:lpstr>THE ENEMY WE FACE VV 11,12</vt:lpstr>
      <vt:lpstr>THE WHOLE ARMOR OF GOD</vt:lpstr>
      <vt:lpstr>The whole armor of god</vt:lpstr>
      <vt:lpstr>THE WHOLE ARMOR OF GOD</vt:lpstr>
      <vt:lpstr>PowerPoint Presentation</vt:lpstr>
      <vt:lpstr>THE WHOLE ARMOR OF GOD</vt:lpstr>
      <vt:lpstr>PowerPoint Presentation</vt:lpstr>
      <vt:lpstr>THE WHOLE ARMOR OF GOD</vt:lpstr>
      <vt:lpstr>THE WHOLE ARMOR OF GOD</vt:lpstr>
      <vt:lpstr>PowerPoint Presentation</vt:lpstr>
      <vt:lpstr>THE WHOLE ARMOR OF GOD</vt:lpstr>
      <vt:lpstr>THE WHOLE ARMOR OF GOD</vt:lpstr>
      <vt:lpstr>PowerPoint Presentation</vt:lpstr>
      <vt:lpstr>PowerPoint Presentation</vt:lpstr>
      <vt:lpstr>Sixteen passages showing  attacks of demons against believers C. FRED DICKASON</vt:lpstr>
      <vt:lpstr>Sixteen passages showing  attacks of demons against believers C. FRED DICKASON</vt:lpstr>
      <vt:lpstr>Sixteen passages showing  attacks of demons against believers C. FRED DICKASON</vt:lpstr>
      <vt:lpstr>Sixteen passages showing  attacks of demons against believers C. FRED DICKASON</vt:lpstr>
      <vt:lpstr>Sixteen passages showing  attacks of demons against believers C. FRED DICKASON</vt:lpstr>
      <vt:lpstr>Sixteen passages showing  attacks of demons against believers C. FRED DICKASON</vt:lpstr>
      <vt:lpstr>Sixteen passages showing  attacks of demons against believers C. FRED DICKASON</vt:lpstr>
      <vt:lpstr>HOW DO WE RESPOND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armor of god</dc:title>
  <dc:creator>Robert De Corah</dc:creator>
  <cp:lastModifiedBy>Robert De Corah</cp:lastModifiedBy>
  <cp:revision>47</cp:revision>
  <dcterms:created xsi:type="dcterms:W3CDTF">2018-04-17T14:10:38Z</dcterms:created>
  <dcterms:modified xsi:type="dcterms:W3CDTF">2018-04-20T16:09:43Z</dcterms:modified>
</cp:coreProperties>
</file>