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4"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8" r:id="rId52"/>
    <p:sldId id="307"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69" d="100"/>
          <a:sy n="69" d="100"/>
        </p:scale>
        <p:origin x="38"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reefeathersministry.com/SPIRITU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1D2F-BBF0-4465-9AF8-F4FFB63751CE}"/>
              </a:ext>
            </a:extLst>
          </p:cNvPr>
          <p:cNvSpPr>
            <a:spLocks noGrp="1"/>
          </p:cNvSpPr>
          <p:nvPr>
            <p:ph type="ctrTitle"/>
          </p:nvPr>
        </p:nvSpPr>
        <p:spPr>
          <a:xfrm>
            <a:off x="31669" y="281049"/>
            <a:ext cx="12120748" cy="3147951"/>
          </a:xfrm>
        </p:spPr>
        <p:txBody>
          <a:bodyPr>
            <a:normAutofit/>
          </a:bodyPr>
          <a:lstStyle/>
          <a:p>
            <a:pPr algn="ctr"/>
            <a:r>
              <a:rPr lang="en-US" dirty="0"/>
              <a:t>New testament encounters </a:t>
            </a:r>
            <a:r>
              <a:rPr lang="en-US"/>
              <a:t>with demons AND SATAN</a:t>
            </a:r>
            <a:br>
              <a:rPr lang="en-US" dirty="0"/>
            </a:br>
            <a:r>
              <a:rPr lang="en-US" dirty="0" err="1"/>
              <a:t>jesus</a:t>
            </a:r>
            <a:r>
              <a:rPr lang="en-US" dirty="0"/>
              <a:t> had nine encounters </a:t>
            </a:r>
            <a:br>
              <a:rPr lang="en-US" dirty="0"/>
            </a:br>
            <a:r>
              <a:rPr lang="en-US" dirty="0"/>
              <a:t>the apostles had six in acts</a:t>
            </a:r>
          </a:p>
        </p:txBody>
      </p:sp>
      <p:sp>
        <p:nvSpPr>
          <p:cNvPr id="3" name="Subtitle 2">
            <a:extLst>
              <a:ext uri="{FF2B5EF4-FFF2-40B4-BE49-F238E27FC236}">
                <a16:creationId xmlns:a16="http://schemas.microsoft.com/office/drawing/2014/main" id="{D63F7095-0D8F-4164-8AEE-B8FF8FAE5DEF}"/>
              </a:ext>
            </a:extLst>
          </p:cNvPr>
          <p:cNvSpPr>
            <a:spLocks noGrp="1"/>
          </p:cNvSpPr>
          <p:nvPr>
            <p:ph type="subTitle" idx="1"/>
          </p:nvPr>
        </p:nvSpPr>
        <p:spPr>
          <a:xfrm>
            <a:off x="684211" y="3871356"/>
            <a:ext cx="7375175" cy="1919844"/>
          </a:xfrm>
        </p:spPr>
        <p:txBody>
          <a:bodyPr>
            <a:normAutofit/>
          </a:bodyPr>
          <a:lstStyle/>
          <a:p>
            <a:r>
              <a:rPr lang="en-US" b="1" dirty="0">
                <a:solidFill>
                  <a:srgbClr val="FF0000"/>
                </a:solidFill>
              </a:rPr>
              <a:t>BIBLE STUDY BY REV. ROBERT DE CORAH</a:t>
            </a:r>
          </a:p>
          <a:p>
            <a:r>
              <a:rPr lang="en-US" b="1" dirty="0">
                <a:solidFill>
                  <a:srgbClr val="FF0000"/>
                </a:solidFill>
                <a:hlinkClick r:id="rId2"/>
              </a:rPr>
              <a:t>WWW.THREEFEATHERSMINISTRY.COM/SPIRITUAL</a:t>
            </a:r>
            <a:endParaRPr lang="en-US" b="1" dirty="0">
              <a:solidFill>
                <a:srgbClr val="FF0000"/>
              </a:solidFill>
            </a:endParaRPr>
          </a:p>
          <a:p>
            <a:r>
              <a:rPr lang="en-US" b="1" dirty="0">
                <a:solidFill>
                  <a:srgbClr val="FF0000"/>
                </a:solidFill>
              </a:rPr>
              <a:t>THIS AND OTHERS POSTED IN PDF FORM AND IN POWER POINT FORM IF YOU WANT TO USE THIS TO TEACH</a:t>
            </a:r>
          </a:p>
          <a:p>
            <a:endParaRPr lang="en-US" dirty="0"/>
          </a:p>
        </p:txBody>
      </p:sp>
    </p:spTree>
    <p:extLst>
      <p:ext uri="{BB962C8B-B14F-4D97-AF65-F5344CB8AC3E}">
        <p14:creationId xmlns:p14="http://schemas.microsoft.com/office/powerpoint/2010/main" val="1267515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2FB0-FD62-413F-A0AF-ACA47CE00786}"/>
              </a:ext>
            </a:extLst>
          </p:cNvPr>
          <p:cNvSpPr>
            <a:spLocks noGrp="1"/>
          </p:cNvSpPr>
          <p:nvPr>
            <p:ph type="title"/>
          </p:nvPr>
        </p:nvSpPr>
        <p:spPr/>
        <p:txBody>
          <a:bodyPr/>
          <a:lstStyle/>
          <a:p>
            <a:r>
              <a:rPr lang="en-US" b="1" dirty="0"/>
              <a:t>JESUS NINTH ENCOUNTER</a:t>
            </a:r>
          </a:p>
        </p:txBody>
      </p:sp>
      <p:sp>
        <p:nvSpPr>
          <p:cNvPr id="3" name="Content Placeholder 2">
            <a:extLst>
              <a:ext uri="{FF2B5EF4-FFF2-40B4-BE49-F238E27FC236}">
                <a16:creationId xmlns:a16="http://schemas.microsoft.com/office/drawing/2014/main" id="{73B571B5-6620-426E-9144-193BB2D5C2D4}"/>
              </a:ext>
            </a:extLst>
          </p:cNvPr>
          <p:cNvSpPr>
            <a:spLocks noGrp="1"/>
          </p:cNvSpPr>
          <p:nvPr>
            <p:ph idx="1"/>
          </p:nvPr>
        </p:nvSpPr>
        <p:spPr>
          <a:xfrm>
            <a:off x="158338" y="661060"/>
            <a:ext cx="11819906" cy="4152404"/>
          </a:xfrm>
        </p:spPr>
        <p:txBody>
          <a:bodyPr>
            <a:normAutofit lnSpcReduction="10000"/>
          </a:bodyPr>
          <a:lstStyle/>
          <a:p>
            <a:r>
              <a:rPr lang="en-US" b="1" dirty="0">
                <a:solidFill>
                  <a:schemeClr val="tx1"/>
                </a:solidFill>
              </a:rPr>
              <a:t>Luke 13:10-17  And he was teaching in one of the synagogues on the sabbath.  (11)  And, behold, there was a woman which had </a:t>
            </a:r>
            <a:r>
              <a:rPr lang="en-US" b="1" dirty="0">
                <a:solidFill>
                  <a:srgbClr val="FF0000"/>
                </a:solidFill>
              </a:rPr>
              <a:t>a spirit of infirmity eighteen years</a:t>
            </a:r>
            <a:r>
              <a:rPr lang="en-US" b="1" dirty="0">
                <a:solidFill>
                  <a:schemeClr val="tx1"/>
                </a:solidFill>
              </a:rPr>
              <a:t>, and was bowed together, and could in no wise lift up </a:t>
            </a:r>
            <a:r>
              <a:rPr lang="en-US" b="1" i="1" dirty="0">
                <a:solidFill>
                  <a:schemeClr val="tx1"/>
                </a:solidFill>
              </a:rPr>
              <a:t>herself.</a:t>
            </a:r>
            <a:r>
              <a:rPr lang="en-US" b="1" dirty="0">
                <a:solidFill>
                  <a:schemeClr val="tx1"/>
                </a:solidFill>
              </a:rPr>
              <a:t>  (12)  And when Jesus saw her, he called </a:t>
            </a:r>
            <a:r>
              <a:rPr lang="en-US" b="1" i="1" dirty="0">
                <a:solidFill>
                  <a:schemeClr val="tx1"/>
                </a:solidFill>
              </a:rPr>
              <a:t>her to him,</a:t>
            </a:r>
            <a:r>
              <a:rPr lang="en-US" b="1" dirty="0">
                <a:solidFill>
                  <a:schemeClr val="tx1"/>
                </a:solidFill>
              </a:rPr>
              <a:t> and said unto her, </a:t>
            </a:r>
            <a:r>
              <a:rPr lang="en-US" b="1" dirty="0">
                <a:solidFill>
                  <a:srgbClr val="FF0000"/>
                </a:solidFill>
              </a:rPr>
              <a:t>Woman, thou art loosed from thine infirmity</a:t>
            </a:r>
            <a:r>
              <a:rPr lang="en-US" b="1" dirty="0">
                <a:solidFill>
                  <a:schemeClr val="tx1"/>
                </a:solidFill>
              </a:rPr>
              <a:t>.  (13)  And </a:t>
            </a:r>
            <a:r>
              <a:rPr lang="en-US" b="1" dirty="0">
                <a:solidFill>
                  <a:srgbClr val="FF0000"/>
                </a:solidFill>
              </a:rPr>
              <a:t>he laid </a:t>
            </a:r>
            <a:r>
              <a:rPr lang="en-US" b="1" i="1" dirty="0">
                <a:solidFill>
                  <a:srgbClr val="FF0000"/>
                </a:solidFill>
              </a:rPr>
              <a:t>his</a:t>
            </a:r>
            <a:r>
              <a:rPr lang="en-US" b="1" dirty="0">
                <a:solidFill>
                  <a:srgbClr val="FF0000"/>
                </a:solidFill>
              </a:rPr>
              <a:t> hands on her</a:t>
            </a:r>
            <a:r>
              <a:rPr lang="en-US" b="1" dirty="0">
                <a:solidFill>
                  <a:schemeClr val="tx1"/>
                </a:solidFill>
              </a:rPr>
              <a:t>: and immediately she was made straight, and glorified God.  (14)  And the ruler of the synagogue answered with indignation, because that Jesus had healed on the sabbath day, and said unto the people, There are six days in which men ought to work: in them therefore come and be healed, and not on the sabbath day.  (15)  The Lord then answered him, and said, </a:t>
            </a:r>
            <a:r>
              <a:rPr lang="en-US" b="1" i="1" dirty="0">
                <a:solidFill>
                  <a:schemeClr val="tx1"/>
                </a:solidFill>
              </a:rPr>
              <a:t>Thou</a:t>
            </a:r>
            <a:r>
              <a:rPr lang="en-US" b="1" dirty="0">
                <a:solidFill>
                  <a:schemeClr val="tx1"/>
                </a:solidFill>
              </a:rPr>
              <a:t> hypocrite, doth not each one of you on the sabbath loose his ox or </a:t>
            </a:r>
            <a:r>
              <a:rPr lang="en-US" b="1" i="1" dirty="0">
                <a:solidFill>
                  <a:schemeClr val="tx1"/>
                </a:solidFill>
              </a:rPr>
              <a:t>his</a:t>
            </a:r>
            <a:r>
              <a:rPr lang="en-US" b="1" dirty="0">
                <a:solidFill>
                  <a:schemeClr val="tx1"/>
                </a:solidFill>
              </a:rPr>
              <a:t> ass from the stall, and lead </a:t>
            </a:r>
            <a:r>
              <a:rPr lang="en-US" b="1" i="1" dirty="0">
                <a:solidFill>
                  <a:schemeClr val="tx1"/>
                </a:solidFill>
              </a:rPr>
              <a:t>him</a:t>
            </a:r>
            <a:r>
              <a:rPr lang="en-US" b="1" dirty="0">
                <a:solidFill>
                  <a:schemeClr val="tx1"/>
                </a:solidFill>
              </a:rPr>
              <a:t> away to watering?  (16)  And ought not this woman, being a daughter of Abraham, </a:t>
            </a:r>
            <a:r>
              <a:rPr lang="en-US" b="1" dirty="0">
                <a:solidFill>
                  <a:srgbClr val="FF0000"/>
                </a:solidFill>
              </a:rPr>
              <a:t>whom Satan hath bound</a:t>
            </a:r>
            <a:r>
              <a:rPr lang="en-US" b="1" dirty="0">
                <a:solidFill>
                  <a:schemeClr val="tx1"/>
                </a:solidFill>
              </a:rPr>
              <a:t>, lo, these eighteen years, </a:t>
            </a:r>
            <a:r>
              <a:rPr lang="en-US" b="1" dirty="0">
                <a:solidFill>
                  <a:srgbClr val="FF0000"/>
                </a:solidFill>
              </a:rPr>
              <a:t>be loosed from this bond </a:t>
            </a:r>
            <a:r>
              <a:rPr lang="en-US" b="1" dirty="0">
                <a:solidFill>
                  <a:schemeClr val="tx1"/>
                </a:solidFill>
              </a:rPr>
              <a:t>on the sabbath day?  (17)  And when he had said these things, all his adversaries were ashamed: and all the people rejoiced for all the glorious things that were done by him.</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1220880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21237-7845-4063-A344-2A251D57FE06}"/>
              </a:ext>
            </a:extLst>
          </p:cNvPr>
          <p:cNvSpPr>
            <a:spLocks noGrp="1"/>
          </p:cNvSpPr>
          <p:nvPr>
            <p:ph type="title"/>
          </p:nvPr>
        </p:nvSpPr>
        <p:spPr>
          <a:xfrm>
            <a:off x="684211" y="4405746"/>
            <a:ext cx="10062957" cy="1588654"/>
          </a:xfrm>
        </p:spPr>
        <p:txBody>
          <a:bodyPr/>
          <a:lstStyle/>
          <a:p>
            <a:r>
              <a:rPr lang="en-US" b="1" dirty="0"/>
              <a:t>LUKE RECORDS ENCOUNTERS WITH DEMONS IN THE BOOK OF ACTS</a:t>
            </a:r>
          </a:p>
        </p:txBody>
      </p:sp>
      <p:sp>
        <p:nvSpPr>
          <p:cNvPr id="3" name="Content Placeholder 2">
            <a:extLst>
              <a:ext uri="{FF2B5EF4-FFF2-40B4-BE49-F238E27FC236}">
                <a16:creationId xmlns:a16="http://schemas.microsoft.com/office/drawing/2014/main" id="{C9F1E4D6-05C9-4ADD-B828-86C3C9C9D04D}"/>
              </a:ext>
            </a:extLst>
          </p:cNvPr>
          <p:cNvSpPr>
            <a:spLocks noGrp="1"/>
          </p:cNvSpPr>
          <p:nvPr>
            <p:ph idx="1"/>
          </p:nvPr>
        </p:nvSpPr>
        <p:spPr>
          <a:xfrm>
            <a:off x="261257" y="102919"/>
            <a:ext cx="11855533" cy="4829299"/>
          </a:xfrm>
        </p:spPr>
        <p:txBody>
          <a:bodyPr>
            <a:normAutofit/>
          </a:bodyPr>
          <a:lstStyle/>
          <a:p>
            <a:pPr marL="0" indent="0">
              <a:buNone/>
            </a:pPr>
            <a:r>
              <a:rPr lang="en-US" b="1">
                <a:solidFill>
                  <a:srgbClr val="FF0000"/>
                </a:solidFill>
              </a:rPr>
              <a:t>ENCOUNTER ONE</a:t>
            </a:r>
            <a:endParaRPr lang="en-US" b="1" dirty="0">
              <a:solidFill>
                <a:srgbClr val="FF0000"/>
              </a:solidFill>
            </a:endParaRPr>
          </a:p>
          <a:p>
            <a:pPr marL="0" indent="0">
              <a:buNone/>
            </a:pPr>
            <a:r>
              <a:rPr lang="en-US" dirty="0">
                <a:solidFill>
                  <a:schemeClr val="tx1"/>
                </a:solidFill>
              </a:rPr>
              <a:t>Act 5:1  But a certain man named Ananias, with Sapphira his wife, sold a possession, </a:t>
            </a:r>
          </a:p>
          <a:p>
            <a:pPr marL="0" indent="0">
              <a:buNone/>
            </a:pPr>
            <a:r>
              <a:rPr lang="en-US" dirty="0">
                <a:solidFill>
                  <a:schemeClr val="tx1"/>
                </a:solidFill>
              </a:rPr>
              <a:t>Act 5:2  And kept back </a:t>
            </a:r>
            <a:r>
              <a:rPr lang="en-US" i="1" dirty="0">
                <a:solidFill>
                  <a:schemeClr val="tx1"/>
                </a:solidFill>
              </a:rPr>
              <a:t>part</a:t>
            </a:r>
            <a:r>
              <a:rPr lang="en-US" dirty="0">
                <a:solidFill>
                  <a:schemeClr val="tx1"/>
                </a:solidFill>
              </a:rPr>
              <a:t> of the price, his wife also being privy </a:t>
            </a:r>
            <a:r>
              <a:rPr lang="en-US" i="1" dirty="0">
                <a:solidFill>
                  <a:schemeClr val="tx1"/>
                </a:solidFill>
              </a:rPr>
              <a:t>to it,</a:t>
            </a:r>
            <a:r>
              <a:rPr lang="en-US" dirty="0">
                <a:solidFill>
                  <a:schemeClr val="tx1"/>
                </a:solidFill>
              </a:rPr>
              <a:t> and brought a certain part, and laid </a:t>
            </a:r>
            <a:r>
              <a:rPr lang="en-US" i="1" dirty="0">
                <a:solidFill>
                  <a:schemeClr val="tx1"/>
                </a:solidFill>
              </a:rPr>
              <a:t>it</a:t>
            </a:r>
            <a:r>
              <a:rPr lang="en-US" dirty="0">
                <a:solidFill>
                  <a:schemeClr val="tx1"/>
                </a:solidFill>
              </a:rPr>
              <a:t> at the apostles' feet. </a:t>
            </a:r>
          </a:p>
          <a:p>
            <a:pPr marL="0" indent="0">
              <a:buNone/>
            </a:pPr>
            <a:r>
              <a:rPr lang="en-US" dirty="0">
                <a:solidFill>
                  <a:schemeClr val="tx1"/>
                </a:solidFill>
              </a:rPr>
              <a:t>Act 5:3  But Peter said, Ananias, </a:t>
            </a:r>
            <a:r>
              <a:rPr lang="en-US" b="1" dirty="0">
                <a:solidFill>
                  <a:srgbClr val="FF0000"/>
                </a:solidFill>
              </a:rPr>
              <a:t>why hath Satan filled thine heart to lie </a:t>
            </a:r>
            <a:r>
              <a:rPr lang="en-US" dirty="0">
                <a:solidFill>
                  <a:schemeClr val="tx1"/>
                </a:solidFill>
              </a:rPr>
              <a:t>to the Holy Ghost, and to keep back </a:t>
            </a:r>
            <a:r>
              <a:rPr lang="en-US" i="1" dirty="0">
                <a:solidFill>
                  <a:schemeClr val="tx1"/>
                </a:solidFill>
              </a:rPr>
              <a:t>part</a:t>
            </a:r>
            <a:r>
              <a:rPr lang="en-US" dirty="0">
                <a:solidFill>
                  <a:schemeClr val="tx1"/>
                </a:solidFill>
              </a:rPr>
              <a:t> of the price of the land? </a:t>
            </a:r>
          </a:p>
          <a:p>
            <a:pPr marL="0" indent="0">
              <a:buNone/>
            </a:pPr>
            <a:r>
              <a:rPr lang="en-US" b="1" dirty="0">
                <a:solidFill>
                  <a:srgbClr val="FF0000"/>
                </a:solidFill>
              </a:rPr>
              <a:t>ENCOUNTER TWO</a:t>
            </a:r>
          </a:p>
          <a:p>
            <a:pPr marL="0" indent="0">
              <a:buNone/>
            </a:pPr>
            <a:r>
              <a:rPr lang="en-US" dirty="0">
                <a:solidFill>
                  <a:schemeClr val="tx1"/>
                </a:solidFill>
              </a:rPr>
              <a:t>that at the least the shadow of Peter passing by might overshadow some of them. </a:t>
            </a:r>
          </a:p>
          <a:p>
            <a:pPr marL="0" indent="0">
              <a:buNone/>
            </a:pPr>
            <a:r>
              <a:rPr lang="en-US" dirty="0">
                <a:solidFill>
                  <a:schemeClr val="tx1"/>
                </a:solidFill>
              </a:rPr>
              <a:t>Act 5:16  There came also a multitude </a:t>
            </a:r>
            <a:r>
              <a:rPr lang="en-US" i="1" dirty="0">
                <a:solidFill>
                  <a:schemeClr val="tx1"/>
                </a:solidFill>
              </a:rPr>
              <a:t>out</a:t>
            </a:r>
            <a:r>
              <a:rPr lang="en-US" dirty="0">
                <a:solidFill>
                  <a:schemeClr val="tx1"/>
                </a:solidFill>
              </a:rPr>
              <a:t> of the cities round about unto Jerusalem, bringing sick folks, and them which </a:t>
            </a:r>
            <a:r>
              <a:rPr lang="en-US" b="1" dirty="0">
                <a:solidFill>
                  <a:srgbClr val="FF0000"/>
                </a:solidFill>
              </a:rPr>
              <a:t>were vexed with unclean spirits</a:t>
            </a:r>
            <a:r>
              <a:rPr lang="en-US" dirty="0">
                <a:solidFill>
                  <a:schemeClr val="tx1"/>
                </a:solidFill>
              </a:rPr>
              <a:t>: and they were healed every one. </a:t>
            </a:r>
          </a:p>
          <a:p>
            <a:pPr marL="0" indent="0">
              <a:buNone/>
            </a:pPr>
            <a:endParaRPr lang="en-US" b="1" dirty="0"/>
          </a:p>
          <a:p>
            <a:endParaRPr lang="en-US" dirty="0"/>
          </a:p>
        </p:txBody>
      </p:sp>
    </p:spTree>
    <p:extLst>
      <p:ext uri="{BB962C8B-B14F-4D97-AF65-F5344CB8AC3E}">
        <p14:creationId xmlns:p14="http://schemas.microsoft.com/office/powerpoint/2010/main" val="3800345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B8ECC-559D-43AD-83AB-5BEF71E73685}"/>
              </a:ext>
            </a:extLst>
          </p:cNvPr>
          <p:cNvSpPr>
            <a:spLocks noGrp="1"/>
          </p:cNvSpPr>
          <p:nvPr>
            <p:ph type="title"/>
          </p:nvPr>
        </p:nvSpPr>
        <p:spPr>
          <a:xfrm>
            <a:off x="684212" y="5395356"/>
            <a:ext cx="8534400" cy="1496291"/>
          </a:xfrm>
        </p:spPr>
        <p:txBody>
          <a:bodyPr/>
          <a:lstStyle/>
          <a:p>
            <a:r>
              <a:rPr lang="en-US" dirty="0"/>
              <a:t>SHAMAN MEDICINE MAN PRIEST</a:t>
            </a:r>
          </a:p>
        </p:txBody>
      </p:sp>
      <p:sp>
        <p:nvSpPr>
          <p:cNvPr id="3" name="Content Placeholder 2">
            <a:extLst>
              <a:ext uri="{FF2B5EF4-FFF2-40B4-BE49-F238E27FC236}">
                <a16:creationId xmlns:a16="http://schemas.microsoft.com/office/drawing/2014/main" id="{AA18DE7E-A07F-432C-B4E1-099B983A393C}"/>
              </a:ext>
            </a:extLst>
          </p:cNvPr>
          <p:cNvSpPr>
            <a:spLocks noGrp="1"/>
          </p:cNvSpPr>
          <p:nvPr>
            <p:ph idx="1"/>
          </p:nvPr>
        </p:nvSpPr>
        <p:spPr>
          <a:xfrm>
            <a:off x="1" y="146460"/>
            <a:ext cx="12136582" cy="5846621"/>
          </a:xfrm>
        </p:spPr>
        <p:txBody>
          <a:bodyPr>
            <a:normAutofit fontScale="92500" lnSpcReduction="10000"/>
          </a:bodyPr>
          <a:lstStyle/>
          <a:p>
            <a:r>
              <a:rPr lang="en-US" b="1" dirty="0">
                <a:solidFill>
                  <a:schemeClr val="tx1"/>
                </a:solidFill>
              </a:rPr>
              <a:t>Acts 8:9-24  But there was a certain man, called Simon, which beforetime in the same city used </a:t>
            </a:r>
            <a:r>
              <a:rPr lang="en-US" b="1" dirty="0">
                <a:solidFill>
                  <a:srgbClr val="FF0000"/>
                </a:solidFill>
              </a:rPr>
              <a:t>sorcery</a:t>
            </a:r>
            <a:r>
              <a:rPr lang="en-US" b="1" dirty="0">
                <a:solidFill>
                  <a:schemeClr val="tx1"/>
                </a:solidFill>
              </a:rPr>
              <a:t>, and </a:t>
            </a:r>
            <a:r>
              <a:rPr lang="en-US" b="1" dirty="0">
                <a:solidFill>
                  <a:srgbClr val="FF0000"/>
                </a:solidFill>
              </a:rPr>
              <a:t>bewitched the people </a:t>
            </a:r>
            <a:r>
              <a:rPr lang="en-US" b="1" dirty="0">
                <a:solidFill>
                  <a:schemeClr val="tx1"/>
                </a:solidFill>
              </a:rPr>
              <a:t>of Samaria, giving out that himself was some great one:  (10)  To whom they all gave heed, from the least to the greatest, saying, This man is the great power of God.  (11)  And to him they had regard, because that of long time </a:t>
            </a:r>
            <a:r>
              <a:rPr lang="en-US" b="1" dirty="0">
                <a:solidFill>
                  <a:srgbClr val="FF0000"/>
                </a:solidFill>
              </a:rPr>
              <a:t>he had bewitched them with sorceries</a:t>
            </a:r>
            <a:r>
              <a:rPr lang="en-US" b="1" dirty="0">
                <a:solidFill>
                  <a:schemeClr val="tx1"/>
                </a:solidFill>
              </a:rPr>
              <a:t>.  (12)  But when they believed Philip preaching the things concerning the kingdom of God, and the name of Jesus Christ, they were baptized, both men and women.  (13)  Then Simon himself believed also: and when he was baptized, he continued with Philip, and wondered, beholding the miracles and signs which were done.  (14)  Now when the apostles which were at Jerusalem heard that Samaria had received the word of God, they sent unto them Peter and John:  (15)  Who, when they were come down, prayed for them, that they might receive the Holy Ghost:  (16)  (For as yet he was fallen upon none of them: only they were baptized in the name of the Lord Jesus.)  (17)  Then laid they </a:t>
            </a:r>
            <a:r>
              <a:rPr lang="en-US" b="1" i="1" dirty="0">
                <a:solidFill>
                  <a:schemeClr val="tx1"/>
                </a:solidFill>
              </a:rPr>
              <a:t>their</a:t>
            </a:r>
            <a:r>
              <a:rPr lang="en-US" b="1" dirty="0">
                <a:solidFill>
                  <a:schemeClr val="tx1"/>
                </a:solidFill>
              </a:rPr>
              <a:t> hands on them, and they received the Holy Ghost.  (18)  And when Simon saw that through laying on of the apostles' hands the Holy Ghost was given, he offered them money,  (19)  Saying, Give me also this power, that on whomsoever I lay hands, he may receive the Holy Ghost.  (20)  But Peter said unto him, Thy money perish with thee, because thou hast thought that the gift of God may be purchased with money.  (21)  Thou hast neither part nor lot in this matter: for thy heart is not right in the sight of God.  (22)  Repent therefore of this thy wickedness, and pray God, if perhaps the thought of thine heart may be forgiven thee.  (23)  For I perceive that thou art in </a:t>
            </a:r>
            <a:r>
              <a:rPr lang="en-US" b="1" dirty="0">
                <a:solidFill>
                  <a:srgbClr val="FF0000"/>
                </a:solidFill>
              </a:rPr>
              <a:t>the gall of bitterness, and </a:t>
            </a:r>
            <a:r>
              <a:rPr lang="en-US" b="1" i="1" dirty="0">
                <a:solidFill>
                  <a:srgbClr val="FF0000"/>
                </a:solidFill>
              </a:rPr>
              <a:t>in</a:t>
            </a:r>
            <a:r>
              <a:rPr lang="en-US" b="1" dirty="0">
                <a:solidFill>
                  <a:srgbClr val="FF0000"/>
                </a:solidFill>
              </a:rPr>
              <a:t> the bond of iniquity. </a:t>
            </a:r>
            <a:r>
              <a:rPr lang="en-US" b="1" dirty="0">
                <a:solidFill>
                  <a:schemeClr val="tx1"/>
                </a:solidFill>
              </a:rPr>
              <a:t> (24)  Then answered Simon, and said, Pray ye to the Lord for me, that none of these things which ye have spoken come upon me.</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317169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4834-5615-4AEE-9A81-B1736BE38F56}"/>
              </a:ext>
            </a:extLst>
          </p:cNvPr>
          <p:cNvSpPr>
            <a:spLocks noGrp="1"/>
          </p:cNvSpPr>
          <p:nvPr>
            <p:ph type="title"/>
          </p:nvPr>
        </p:nvSpPr>
        <p:spPr>
          <a:xfrm>
            <a:off x="684211" y="5221184"/>
            <a:ext cx="9239601" cy="1460665"/>
          </a:xfrm>
        </p:spPr>
        <p:txBody>
          <a:bodyPr/>
          <a:lstStyle/>
          <a:p>
            <a:r>
              <a:rPr lang="en-US" dirty="0"/>
              <a:t>FORTUNE TELLER HAD DEMON CAST OUT</a:t>
            </a:r>
          </a:p>
        </p:txBody>
      </p:sp>
      <p:sp>
        <p:nvSpPr>
          <p:cNvPr id="3" name="Content Placeholder 2">
            <a:extLst>
              <a:ext uri="{FF2B5EF4-FFF2-40B4-BE49-F238E27FC236}">
                <a16:creationId xmlns:a16="http://schemas.microsoft.com/office/drawing/2014/main" id="{D3F87D66-9AF4-44C6-A6C8-6CDC88E5EB93}"/>
              </a:ext>
            </a:extLst>
          </p:cNvPr>
          <p:cNvSpPr>
            <a:spLocks noGrp="1"/>
          </p:cNvSpPr>
          <p:nvPr>
            <p:ph idx="1"/>
          </p:nvPr>
        </p:nvSpPr>
        <p:spPr>
          <a:xfrm>
            <a:off x="221673" y="106878"/>
            <a:ext cx="11732821" cy="5161808"/>
          </a:xfrm>
        </p:spPr>
        <p:txBody>
          <a:bodyPr/>
          <a:lstStyle/>
          <a:p>
            <a:pPr marL="0" indent="0">
              <a:buNone/>
            </a:pPr>
            <a:r>
              <a:rPr lang="en-US" b="1" dirty="0">
                <a:solidFill>
                  <a:schemeClr val="tx1"/>
                </a:solidFill>
              </a:rPr>
              <a:t>Act 16:16  And it came to pass, as we went to prayer, </a:t>
            </a:r>
            <a:r>
              <a:rPr lang="en-US" b="1" dirty="0">
                <a:solidFill>
                  <a:srgbClr val="FF0000"/>
                </a:solidFill>
              </a:rPr>
              <a:t>a certain damsel possessed with a spirit of divination </a:t>
            </a:r>
            <a:r>
              <a:rPr lang="en-US" b="1" dirty="0">
                <a:solidFill>
                  <a:schemeClr val="tx1"/>
                </a:solidFill>
              </a:rPr>
              <a:t>met us, which brought her masters much </a:t>
            </a:r>
            <a:r>
              <a:rPr lang="en-US" b="1" dirty="0">
                <a:solidFill>
                  <a:srgbClr val="FF0000"/>
                </a:solidFill>
              </a:rPr>
              <a:t>gain by soothsaying</a:t>
            </a:r>
            <a:r>
              <a:rPr lang="en-US" b="1" dirty="0">
                <a:solidFill>
                  <a:schemeClr val="tx1"/>
                </a:solidFill>
              </a:rPr>
              <a:t>: </a:t>
            </a:r>
          </a:p>
          <a:p>
            <a:pPr marL="0" indent="0">
              <a:buNone/>
            </a:pPr>
            <a:r>
              <a:rPr lang="en-US" b="1" dirty="0">
                <a:solidFill>
                  <a:schemeClr val="tx1"/>
                </a:solidFill>
              </a:rPr>
              <a:t>Act 16:17  The same followed Paul and us, and cried, saying, These men are the servants of the most high God, which shew unto us the way of salvation. </a:t>
            </a:r>
          </a:p>
          <a:p>
            <a:pPr marL="0" indent="0">
              <a:buNone/>
            </a:pPr>
            <a:r>
              <a:rPr lang="en-US" b="1" dirty="0">
                <a:solidFill>
                  <a:schemeClr val="tx1"/>
                </a:solidFill>
              </a:rPr>
              <a:t>Act 16:18  And this did she many days. But Paul, being grieved, </a:t>
            </a:r>
            <a:r>
              <a:rPr lang="en-US" b="1" dirty="0">
                <a:solidFill>
                  <a:srgbClr val="FF0000"/>
                </a:solidFill>
              </a:rPr>
              <a:t>turned and said to the spirit, I command thee in the name of Jesus Christ to come out of her</a:t>
            </a:r>
            <a:r>
              <a:rPr lang="en-US" b="1" dirty="0">
                <a:solidFill>
                  <a:schemeClr val="tx1"/>
                </a:solidFill>
              </a:rPr>
              <a:t>. And he came out the same hour. </a:t>
            </a:r>
          </a:p>
          <a:p>
            <a:pPr marL="0" indent="0">
              <a:buNone/>
            </a:pPr>
            <a:r>
              <a:rPr lang="en-US" b="1" dirty="0">
                <a:solidFill>
                  <a:schemeClr val="tx1"/>
                </a:solidFill>
              </a:rPr>
              <a:t>Act 16:19  And when her masters saw that the hope of their gains was gone, they caught Paul and Silas, and drew </a:t>
            </a:r>
            <a:r>
              <a:rPr lang="en-US" b="1" i="1" dirty="0">
                <a:solidFill>
                  <a:schemeClr val="tx1"/>
                </a:solidFill>
              </a:rPr>
              <a:t>them</a:t>
            </a:r>
            <a:r>
              <a:rPr lang="en-US" b="1" dirty="0">
                <a:solidFill>
                  <a:schemeClr val="tx1"/>
                </a:solidFill>
              </a:rPr>
              <a:t> into the marketplace unto the rulers, </a:t>
            </a:r>
          </a:p>
          <a:p>
            <a:pPr marL="0" indent="0">
              <a:buNone/>
            </a:pPr>
            <a:endParaRPr lang="en-US" b="1" dirty="0">
              <a:solidFill>
                <a:schemeClr val="tx1"/>
              </a:solidFill>
            </a:endParaRPr>
          </a:p>
        </p:txBody>
      </p:sp>
    </p:spTree>
    <p:extLst>
      <p:ext uri="{BB962C8B-B14F-4D97-AF65-F5344CB8AC3E}">
        <p14:creationId xmlns:p14="http://schemas.microsoft.com/office/powerpoint/2010/main" val="407290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264E-6DCA-4372-8927-D0D252724854}"/>
              </a:ext>
            </a:extLst>
          </p:cNvPr>
          <p:cNvSpPr>
            <a:spLocks noGrp="1"/>
          </p:cNvSpPr>
          <p:nvPr>
            <p:ph type="title"/>
          </p:nvPr>
        </p:nvSpPr>
        <p:spPr>
          <a:xfrm>
            <a:off x="684212" y="5529943"/>
            <a:ext cx="8534400" cy="1056904"/>
          </a:xfrm>
        </p:spPr>
        <p:txBody>
          <a:bodyPr>
            <a:normAutofit fontScale="90000"/>
          </a:bodyPr>
          <a:lstStyle/>
          <a:p>
            <a:r>
              <a:rPr lang="en-US" dirty="0"/>
              <a:t>UNBELIEVERS TRY TO CAST OUT DEMONS</a:t>
            </a:r>
          </a:p>
        </p:txBody>
      </p:sp>
      <p:sp>
        <p:nvSpPr>
          <p:cNvPr id="3" name="Content Placeholder 2">
            <a:extLst>
              <a:ext uri="{FF2B5EF4-FFF2-40B4-BE49-F238E27FC236}">
                <a16:creationId xmlns:a16="http://schemas.microsoft.com/office/drawing/2014/main" id="{7E870E82-E140-4820-BF9F-12B402D29539}"/>
              </a:ext>
            </a:extLst>
          </p:cNvPr>
          <p:cNvSpPr>
            <a:spLocks noGrp="1"/>
          </p:cNvSpPr>
          <p:nvPr>
            <p:ph idx="1"/>
          </p:nvPr>
        </p:nvSpPr>
        <p:spPr>
          <a:xfrm>
            <a:off x="182089" y="186047"/>
            <a:ext cx="11843656" cy="5458691"/>
          </a:xfrm>
        </p:spPr>
        <p:txBody>
          <a:bodyPr/>
          <a:lstStyle/>
          <a:p>
            <a:r>
              <a:rPr lang="en-US" b="1" dirty="0">
                <a:solidFill>
                  <a:schemeClr val="tx1"/>
                </a:solidFill>
              </a:rPr>
              <a:t>Acts 19:11-20  And God wrought special miracles by the hands of Paul:  (12)  So that from his body were brought unto the sick handkerchiefs or aprons, and the diseases departed from them, and the </a:t>
            </a:r>
            <a:r>
              <a:rPr lang="en-US" b="1" dirty="0">
                <a:solidFill>
                  <a:srgbClr val="FF0000"/>
                </a:solidFill>
              </a:rPr>
              <a:t>evil spirits went out of them</a:t>
            </a:r>
            <a:r>
              <a:rPr lang="en-US" b="1" dirty="0">
                <a:solidFill>
                  <a:schemeClr val="tx1"/>
                </a:solidFill>
              </a:rPr>
              <a:t>.  (13)  Then </a:t>
            </a:r>
            <a:r>
              <a:rPr lang="en-US" b="1" dirty="0">
                <a:solidFill>
                  <a:srgbClr val="FF0000"/>
                </a:solidFill>
              </a:rPr>
              <a:t>certain of the vagabond Jews, exorcists, took upon them to call over them which had evil spirits the name of the Lord Jesus</a:t>
            </a:r>
            <a:r>
              <a:rPr lang="en-US" b="1" dirty="0">
                <a:solidFill>
                  <a:schemeClr val="tx1"/>
                </a:solidFill>
              </a:rPr>
              <a:t>, saying, </a:t>
            </a:r>
            <a:r>
              <a:rPr lang="en-US" b="1" dirty="0">
                <a:solidFill>
                  <a:srgbClr val="FF0000"/>
                </a:solidFill>
              </a:rPr>
              <a:t>We adjure you by Jesus whom Paul </a:t>
            </a:r>
            <a:r>
              <a:rPr lang="en-US" b="1" dirty="0" err="1">
                <a:solidFill>
                  <a:srgbClr val="FF0000"/>
                </a:solidFill>
              </a:rPr>
              <a:t>preacheth</a:t>
            </a:r>
            <a:r>
              <a:rPr lang="en-US" b="1" dirty="0">
                <a:solidFill>
                  <a:srgbClr val="FF0000"/>
                </a:solidFill>
              </a:rPr>
              <a:t>. </a:t>
            </a:r>
            <a:r>
              <a:rPr lang="en-US" b="1" dirty="0">
                <a:solidFill>
                  <a:schemeClr val="tx1"/>
                </a:solidFill>
              </a:rPr>
              <a:t> (14)  And there were seven sons of </a:t>
            </a:r>
            <a:r>
              <a:rPr lang="en-US" b="1" i="1" dirty="0">
                <a:solidFill>
                  <a:schemeClr val="tx1"/>
                </a:solidFill>
              </a:rPr>
              <a:t>one</a:t>
            </a:r>
            <a:r>
              <a:rPr lang="en-US" b="1" dirty="0">
                <a:solidFill>
                  <a:schemeClr val="tx1"/>
                </a:solidFill>
              </a:rPr>
              <a:t> </a:t>
            </a:r>
            <a:r>
              <a:rPr lang="en-US" b="1" dirty="0" err="1">
                <a:solidFill>
                  <a:schemeClr val="tx1"/>
                </a:solidFill>
              </a:rPr>
              <a:t>Sceva</a:t>
            </a:r>
            <a:r>
              <a:rPr lang="en-US" b="1" dirty="0">
                <a:solidFill>
                  <a:schemeClr val="tx1"/>
                </a:solidFill>
              </a:rPr>
              <a:t>, a Jew, </a:t>
            </a:r>
            <a:r>
              <a:rPr lang="en-US" b="1" i="1" dirty="0">
                <a:solidFill>
                  <a:schemeClr val="tx1"/>
                </a:solidFill>
              </a:rPr>
              <a:t>and</a:t>
            </a:r>
            <a:r>
              <a:rPr lang="en-US" b="1" dirty="0">
                <a:solidFill>
                  <a:schemeClr val="tx1"/>
                </a:solidFill>
              </a:rPr>
              <a:t> chief of the priests, which did so.  (15)  And </a:t>
            </a:r>
            <a:r>
              <a:rPr lang="en-US" b="1" dirty="0">
                <a:solidFill>
                  <a:srgbClr val="FF0000"/>
                </a:solidFill>
              </a:rPr>
              <a:t>the evil spirit answered and said, Jesus I know, and Paul I know; but who are ye? </a:t>
            </a:r>
            <a:r>
              <a:rPr lang="en-US" b="1" dirty="0">
                <a:solidFill>
                  <a:schemeClr val="tx1"/>
                </a:solidFill>
              </a:rPr>
              <a:t> (16)  And the man in whom the </a:t>
            </a:r>
            <a:r>
              <a:rPr lang="en-US" b="1" dirty="0">
                <a:solidFill>
                  <a:srgbClr val="FF0000"/>
                </a:solidFill>
              </a:rPr>
              <a:t>evil spirit was leaped on them, and overcame them, and prevailed against them, </a:t>
            </a:r>
            <a:r>
              <a:rPr lang="en-US" b="1" dirty="0">
                <a:solidFill>
                  <a:schemeClr val="tx1"/>
                </a:solidFill>
              </a:rPr>
              <a:t>so that they fled out of that house </a:t>
            </a:r>
            <a:r>
              <a:rPr lang="en-US" b="1" dirty="0">
                <a:solidFill>
                  <a:srgbClr val="FF0000"/>
                </a:solidFill>
              </a:rPr>
              <a:t>naked and wounded</a:t>
            </a:r>
            <a:r>
              <a:rPr lang="en-US" b="1" dirty="0">
                <a:solidFill>
                  <a:schemeClr val="tx1"/>
                </a:solidFill>
              </a:rPr>
              <a:t>.  (17)  And this was known to all the Jews and Greeks also dwelling at Ephesus; and fear fell on them all,</a:t>
            </a:r>
            <a:r>
              <a:rPr lang="en-US" b="1" dirty="0">
                <a:solidFill>
                  <a:srgbClr val="FF0000"/>
                </a:solidFill>
              </a:rPr>
              <a:t> and the name of the Lord Jesus was magnified</a:t>
            </a:r>
            <a:r>
              <a:rPr lang="en-US" b="1" dirty="0">
                <a:solidFill>
                  <a:schemeClr val="tx1"/>
                </a:solidFill>
              </a:rPr>
              <a:t>.  (18)  And many that believed came, and confessed, and shewed their deeds.  (19)  </a:t>
            </a:r>
            <a:r>
              <a:rPr lang="en-US" b="1" dirty="0">
                <a:solidFill>
                  <a:srgbClr val="FF0000"/>
                </a:solidFill>
              </a:rPr>
              <a:t>Many of them also which used curious arts brought their books together, and burned them before all </a:t>
            </a:r>
            <a:r>
              <a:rPr lang="en-US" b="1" i="1" dirty="0">
                <a:solidFill>
                  <a:srgbClr val="FF0000"/>
                </a:solidFill>
              </a:rPr>
              <a:t>men</a:t>
            </a:r>
            <a:r>
              <a:rPr lang="en-US" b="1" i="1" dirty="0">
                <a:solidFill>
                  <a:schemeClr val="tx1"/>
                </a:solidFill>
              </a:rPr>
              <a:t>:</a:t>
            </a:r>
            <a:r>
              <a:rPr lang="en-US" b="1" dirty="0">
                <a:solidFill>
                  <a:schemeClr val="tx1"/>
                </a:solidFill>
              </a:rPr>
              <a:t> and they counted the price of them, and found </a:t>
            </a:r>
            <a:r>
              <a:rPr lang="en-US" b="1" i="1" dirty="0">
                <a:solidFill>
                  <a:schemeClr val="tx1"/>
                </a:solidFill>
              </a:rPr>
              <a:t>it</a:t>
            </a:r>
            <a:r>
              <a:rPr lang="en-US" b="1" dirty="0">
                <a:solidFill>
                  <a:schemeClr val="tx1"/>
                </a:solidFill>
              </a:rPr>
              <a:t> fifty thousand </a:t>
            </a:r>
            <a:r>
              <a:rPr lang="en-US" b="1" i="1" dirty="0">
                <a:solidFill>
                  <a:schemeClr val="tx1"/>
                </a:solidFill>
              </a:rPr>
              <a:t>pieces</a:t>
            </a:r>
            <a:r>
              <a:rPr lang="en-US" b="1" dirty="0">
                <a:solidFill>
                  <a:schemeClr val="tx1"/>
                </a:solidFill>
              </a:rPr>
              <a:t> of silver.  (20)  </a:t>
            </a:r>
            <a:r>
              <a:rPr lang="en-US" b="1" dirty="0">
                <a:solidFill>
                  <a:srgbClr val="FF0000"/>
                </a:solidFill>
              </a:rPr>
              <a:t>So mightily grew the word of God and prevailed</a:t>
            </a:r>
            <a:r>
              <a:rPr lang="en-US" b="1" dirty="0">
                <a:solidFill>
                  <a:schemeClr val="tx1"/>
                </a:solidFill>
              </a:rPr>
              <a:t>.</a:t>
            </a: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2828738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7A27-823F-46E3-B73B-2CA12045AC16}"/>
              </a:ext>
            </a:extLst>
          </p:cNvPr>
          <p:cNvSpPr>
            <a:spLocks noGrp="1"/>
          </p:cNvSpPr>
          <p:nvPr>
            <p:ph type="title"/>
          </p:nvPr>
        </p:nvSpPr>
        <p:spPr>
          <a:xfrm>
            <a:off x="684212" y="5094514"/>
            <a:ext cx="9160432" cy="1504208"/>
          </a:xfrm>
        </p:spPr>
        <p:txBody>
          <a:bodyPr/>
          <a:lstStyle/>
          <a:p>
            <a:r>
              <a:rPr lang="en-US" b="1" dirty="0"/>
              <a:t>GODDESS WORSHIP ATTACKS BELIEVERS</a:t>
            </a:r>
          </a:p>
        </p:txBody>
      </p:sp>
      <p:sp>
        <p:nvSpPr>
          <p:cNvPr id="3" name="Content Placeholder 2">
            <a:extLst>
              <a:ext uri="{FF2B5EF4-FFF2-40B4-BE49-F238E27FC236}">
                <a16:creationId xmlns:a16="http://schemas.microsoft.com/office/drawing/2014/main" id="{C17F6277-005F-4EC6-8C6A-DDCA355FC677}"/>
              </a:ext>
            </a:extLst>
          </p:cNvPr>
          <p:cNvSpPr>
            <a:spLocks noGrp="1"/>
          </p:cNvSpPr>
          <p:nvPr>
            <p:ph idx="1"/>
          </p:nvPr>
        </p:nvSpPr>
        <p:spPr>
          <a:xfrm>
            <a:off x="39584" y="130629"/>
            <a:ext cx="11990120" cy="5423065"/>
          </a:xfrm>
        </p:spPr>
        <p:txBody>
          <a:bodyPr>
            <a:normAutofit fontScale="85000" lnSpcReduction="10000"/>
          </a:bodyPr>
          <a:lstStyle/>
          <a:p>
            <a:r>
              <a:rPr lang="en-US" b="1" dirty="0">
                <a:solidFill>
                  <a:schemeClr val="tx1"/>
                </a:solidFill>
              </a:rPr>
              <a:t>Act 19:24  For a certain </a:t>
            </a:r>
            <a:r>
              <a:rPr lang="en-US" b="1" i="1" dirty="0">
                <a:solidFill>
                  <a:schemeClr val="tx1"/>
                </a:solidFill>
              </a:rPr>
              <a:t>man</a:t>
            </a:r>
            <a:r>
              <a:rPr lang="en-US" b="1" dirty="0">
                <a:solidFill>
                  <a:schemeClr val="tx1"/>
                </a:solidFill>
              </a:rPr>
              <a:t> named Demetrius, a silversmith, which made </a:t>
            </a:r>
            <a:r>
              <a:rPr lang="en-US" b="1" dirty="0">
                <a:solidFill>
                  <a:srgbClr val="FF0000"/>
                </a:solidFill>
              </a:rPr>
              <a:t>silver shrines for Diana</a:t>
            </a:r>
            <a:r>
              <a:rPr lang="en-US" b="1" dirty="0">
                <a:solidFill>
                  <a:schemeClr val="tx1"/>
                </a:solidFill>
              </a:rPr>
              <a:t>, brought no small gain unto the craftsmen; </a:t>
            </a:r>
          </a:p>
          <a:p>
            <a:r>
              <a:rPr lang="en-US" b="1" dirty="0">
                <a:solidFill>
                  <a:schemeClr val="tx1"/>
                </a:solidFill>
              </a:rPr>
              <a:t>Act 19:25  Whom he called together with the workmen of like occupation, and said, Sirs, ye know that by this craft we have our wealth. </a:t>
            </a:r>
          </a:p>
          <a:p>
            <a:r>
              <a:rPr lang="en-US" b="1" dirty="0">
                <a:solidFill>
                  <a:schemeClr val="tx1"/>
                </a:solidFill>
              </a:rPr>
              <a:t>Act 19:26  Moreover ye see and hear, that not alone at Ephesus, but almost throughout all Asia, </a:t>
            </a:r>
            <a:r>
              <a:rPr lang="en-US" b="1" dirty="0">
                <a:solidFill>
                  <a:srgbClr val="FF0000"/>
                </a:solidFill>
              </a:rPr>
              <a:t>this Paul hath persuaded and turned away much people, saying that they be no gods, which are made with hands:</a:t>
            </a:r>
            <a:r>
              <a:rPr lang="en-US" b="1" dirty="0">
                <a:solidFill>
                  <a:schemeClr val="tx1"/>
                </a:solidFill>
              </a:rPr>
              <a:t> </a:t>
            </a:r>
          </a:p>
          <a:p>
            <a:r>
              <a:rPr lang="en-US" b="1" dirty="0">
                <a:solidFill>
                  <a:schemeClr val="tx1"/>
                </a:solidFill>
              </a:rPr>
              <a:t>Act 19:27  So that not only this our craft is in danger to be set at </a:t>
            </a:r>
            <a:r>
              <a:rPr lang="en-US" b="1" dirty="0" err="1">
                <a:solidFill>
                  <a:schemeClr val="tx1"/>
                </a:solidFill>
              </a:rPr>
              <a:t>nought</a:t>
            </a:r>
            <a:r>
              <a:rPr lang="en-US" b="1" dirty="0">
                <a:solidFill>
                  <a:schemeClr val="tx1"/>
                </a:solidFill>
              </a:rPr>
              <a:t>; </a:t>
            </a:r>
            <a:r>
              <a:rPr lang="en-US" b="1" dirty="0">
                <a:solidFill>
                  <a:srgbClr val="FF0000"/>
                </a:solidFill>
              </a:rPr>
              <a:t>but also that the temple of the great goddess Diana should be despised, </a:t>
            </a:r>
            <a:r>
              <a:rPr lang="en-US" b="1" dirty="0">
                <a:solidFill>
                  <a:schemeClr val="tx1"/>
                </a:solidFill>
              </a:rPr>
              <a:t>and </a:t>
            </a:r>
            <a:r>
              <a:rPr lang="en-US" b="1" dirty="0">
                <a:solidFill>
                  <a:srgbClr val="FF0000"/>
                </a:solidFill>
              </a:rPr>
              <a:t>her magnificence should be destroyed</a:t>
            </a:r>
            <a:r>
              <a:rPr lang="en-US" b="1" dirty="0">
                <a:solidFill>
                  <a:schemeClr val="tx1"/>
                </a:solidFill>
              </a:rPr>
              <a:t>, whom</a:t>
            </a:r>
            <a:r>
              <a:rPr lang="en-US" b="1" dirty="0">
                <a:solidFill>
                  <a:srgbClr val="FF0000"/>
                </a:solidFill>
              </a:rPr>
              <a:t> all Asia and the world </a:t>
            </a:r>
            <a:r>
              <a:rPr lang="en-US" b="1" dirty="0" err="1">
                <a:solidFill>
                  <a:srgbClr val="FF0000"/>
                </a:solidFill>
              </a:rPr>
              <a:t>worshippeth</a:t>
            </a:r>
            <a:r>
              <a:rPr lang="en-US" b="1" dirty="0">
                <a:solidFill>
                  <a:schemeClr val="tx1"/>
                </a:solidFill>
              </a:rPr>
              <a:t>. </a:t>
            </a:r>
          </a:p>
          <a:p>
            <a:r>
              <a:rPr lang="en-US" b="1" dirty="0">
                <a:solidFill>
                  <a:schemeClr val="tx1"/>
                </a:solidFill>
              </a:rPr>
              <a:t>Act 19:28  And when they heard </a:t>
            </a:r>
            <a:r>
              <a:rPr lang="en-US" b="1" i="1" dirty="0">
                <a:solidFill>
                  <a:schemeClr val="tx1"/>
                </a:solidFill>
              </a:rPr>
              <a:t>these sayings,</a:t>
            </a:r>
            <a:r>
              <a:rPr lang="en-US" b="1" dirty="0">
                <a:solidFill>
                  <a:schemeClr val="tx1"/>
                </a:solidFill>
              </a:rPr>
              <a:t> they were full of wrath, and cried out, saying, </a:t>
            </a:r>
            <a:r>
              <a:rPr lang="en-US" b="1" dirty="0">
                <a:solidFill>
                  <a:srgbClr val="FF0000"/>
                </a:solidFill>
              </a:rPr>
              <a:t>Great </a:t>
            </a:r>
            <a:r>
              <a:rPr lang="en-US" b="1" i="1" dirty="0">
                <a:solidFill>
                  <a:srgbClr val="FF0000"/>
                </a:solidFill>
              </a:rPr>
              <a:t>is</a:t>
            </a:r>
            <a:r>
              <a:rPr lang="en-US" b="1" dirty="0">
                <a:solidFill>
                  <a:srgbClr val="FF0000"/>
                </a:solidFill>
              </a:rPr>
              <a:t> Diana of the Ephesians. </a:t>
            </a:r>
          </a:p>
          <a:p>
            <a:r>
              <a:rPr lang="en-US" b="1" dirty="0">
                <a:solidFill>
                  <a:schemeClr val="tx1"/>
                </a:solidFill>
              </a:rPr>
              <a:t>Act 19:29  And the whole city was filled with confusion: and having caught Gaius and Aristarchus, men of Macedonia, Paul's companions in travel, they rushed with one accord into the theatre. </a:t>
            </a:r>
          </a:p>
          <a:p>
            <a:r>
              <a:rPr lang="en-US" b="1" dirty="0">
                <a:solidFill>
                  <a:schemeClr val="tx1"/>
                </a:solidFill>
              </a:rPr>
              <a:t>Act 19:30  And when Paul would have entered in unto the people, the disciples suffered him not. </a:t>
            </a:r>
          </a:p>
          <a:p>
            <a:r>
              <a:rPr lang="en-US" b="1" dirty="0">
                <a:solidFill>
                  <a:schemeClr val="tx1"/>
                </a:solidFill>
              </a:rPr>
              <a:t>Act 19:31  And certain of the chief of Asia, which were his friends, sent unto him, desiring </a:t>
            </a:r>
            <a:r>
              <a:rPr lang="en-US" b="1" i="1" dirty="0">
                <a:solidFill>
                  <a:schemeClr val="tx1"/>
                </a:solidFill>
              </a:rPr>
              <a:t>him</a:t>
            </a:r>
            <a:r>
              <a:rPr lang="en-US" b="1" dirty="0">
                <a:solidFill>
                  <a:schemeClr val="tx1"/>
                </a:solidFill>
              </a:rPr>
              <a:t> that he would not adventure himself into the theatre. </a:t>
            </a:r>
          </a:p>
          <a:p>
            <a:r>
              <a:rPr lang="en-US" b="1" dirty="0">
                <a:solidFill>
                  <a:schemeClr val="tx1"/>
                </a:solidFill>
              </a:rPr>
              <a:t>Act 19:32  Some therefore cried one thing, and some another: for the assembly was confused; and the more part knew not wherefore they were come together. </a:t>
            </a:r>
          </a:p>
          <a:p>
            <a:endParaRPr lang="en-US" b="1" dirty="0">
              <a:solidFill>
                <a:schemeClr val="tx1"/>
              </a:solidFill>
            </a:endParaRPr>
          </a:p>
        </p:txBody>
      </p:sp>
    </p:spTree>
    <p:extLst>
      <p:ext uri="{BB962C8B-B14F-4D97-AF65-F5344CB8AC3E}">
        <p14:creationId xmlns:p14="http://schemas.microsoft.com/office/powerpoint/2010/main" val="524071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9598-C915-4FAD-AB0D-8340F8E5C8F2}"/>
              </a:ext>
            </a:extLst>
          </p:cNvPr>
          <p:cNvSpPr>
            <a:spLocks noGrp="1"/>
          </p:cNvSpPr>
          <p:nvPr>
            <p:ph type="title"/>
          </p:nvPr>
        </p:nvSpPr>
        <p:spPr>
          <a:xfrm>
            <a:off x="684212" y="5466608"/>
            <a:ext cx="8534400" cy="1242950"/>
          </a:xfrm>
        </p:spPr>
        <p:txBody>
          <a:bodyPr/>
          <a:lstStyle/>
          <a:p>
            <a:r>
              <a:rPr lang="en-US" dirty="0"/>
              <a:t> GODDESS WORSHIP ATTACKS PAUL</a:t>
            </a:r>
          </a:p>
        </p:txBody>
      </p:sp>
      <p:sp>
        <p:nvSpPr>
          <p:cNvPr id="3" name="Content Placeholder 2">
            <a:extLst>
              <a:ext uri="{FF2B5EF4-FFF2-40B4-BE49-F238E27FC236}">
                <a16:creationId xmlns:a16="http://schemas.microsoft.com/office/drawing/2014/main" id="{23B0CBFB-5047-48C6-839D-3DB92FECCA05}"/>
              </a:ext>
            </a:extLst>
          </p:cNvPr>
          <p:cNvSpPr>
            <a:spLocks noGrp="1"/>
          </p:cNvSpPr>
          <p:nvPr>
            <p:ph idx="1"/>
          </p:nvPr>
        </p:nvSpPr>
        <p:spPr>
          <a:xfrm>
            <a:off x="83127" y="59377"/>
            <a:ext cx="11958451" cy="5866410"/>
          </a:xfrm>
        </p:spPr>
        <p:txBody>
          <a:bodyPr>
            <a:normAutofit fontScale="92500" lnSpcReduction="20000"/>
          </a:bodyPr>
          <a:lstStyle/>
          <a:p>
            <a:pPr marL="0" indent="0">
              <a:buNone/>
            </a:pPr>
            <a:r>
              <a:rPr lang="en-US" b="1" dirty="0">
                <a:solidFill>
                  <a:schemeClr val="tx1"/>
                </a:solidFill>
              </a:rPr>
              <a:t>Act 19:33  And they drew Alexander out of the multitude, the Jews putting him forward. And Alexander beckoned with the hand, and would have made his </a:t>
            </a:r>
            <a:r>
              <a:rPr lang="en-US" b="1" dirty="0" err="1">
                <a:solidFill>
                  <a:schemeClr val="tx1"/>
                </a:solidFill>
              </a:rPr>
              <a:t>defence</a:t>
            </a:r>
            <a:r>
              <a:rPr lang="en-US" b="1" dirty="0">
                <a:solidFill>
                  <a:schemeClr val="tx1"/>
                </a:solidFill>
              </a:rPr>
              <a:t> unto the people. </a:t>
            </a:r>
          </a:p>
          <a:p>
            <a:pPr marL="0" indent="0">
              <a:buNone/>
            </a:pPr>
            <a:r>
              <a:rPr lang="en-US" b="1" dirty="0">
                <a:solidFill>
                  <a:schemeClr val="tx1"/>
                </a:solidFill>
              </a:rPr>
              <a:t>Act 19:34  But when they knew that he was a Jew, all with one voice about the space of two hours cried out, Great </a:t>
            </a:r>
            <a:r>
              <a:rPr lang="en-US" b="1" i="1" dirty="0">
                <a:solidFill>
                  <a:schemeClr val="tx1"/>
                </a:solidFill>
              </a:rPr>
              <a:t>is</a:t>
            </a:r>
            <a:r>
              <a:rPr lang="en-US" b="1" dirty="0">
                <a:solidFill>
                  <a:schemeClr val="tx1"/>
                </a:solidFill>
              </a:rPr>
              <a:t> Diana of the Ephesians. </a:t>
            </a:r>
          </a:p>
          <a:p>
            <a:pPr marL="0" indent="0">
              <a:buNone/>
            </a:pPr>
            <a:r>
              <a:rPr lang="en-US" b="1" dirty="0">
                <a:solidFill>
                  <a:schemeClr val="tx1"/>
                </a:solidFill>
              </a:rPr>
              <a:t>Act 19:35  And when the </a:t>
            </a:r>
            <a:r>
              <a:rPr lang="en-US" b="1" dirty="0" err="1">
                <a:solidFill>
                  <a:schemeClr val="tx1"/>
                </a:solidFill>
              </a:rPr>
              <a:t>townclerk</a:t>
            </a:r>
            <a:r>
              <a:rPr lang="en-US" b="1" dirty="0">
                <a:solidFill>
                  <a:schemeClr val="tx1"/>
                </a:solidFill>
              </a:rPr>
              <a:t> had appeased the people, he said, </a:t>
            </a:r>
            <a:r>
              <a:rPr lang="en-US" b="1" i="1" dirty="0">
                <a:solidFill>
                  <a:schemeClr val="tx1"/>
                </a:solidFill>
              </a:rPr>
              <a:t>Ye</a:t>
            </a:r>
            <a:r>
              <a:rPr lang="en-US" b="1" dirty="0">
                <a:solidFill>
                  <a:schemeClr val="tx1"/>
                </a:solidFill>
              </a:rPr>
              <a:t> men of Ephesus, what man is there that </a:t>
            </a:r>
            <a:r>
              <a:rPr lang="en-US" b="1" dirty="0" err="1">
                <a:solidFill>
                  <a:schemeClr val="tx1"/>
                </a:solidFill>
              </a:rPr>
              <a:t>knoweth</a:t>
            </a:r>
            <a:r>
              <a:rPr lang="en-US" b="1" dirty="0">
                <a:solidFill>
                  <a:schemeClr val="tx1"/>
                </a:solidFill>
              </a:rPr>
              <a:t> not how that </a:t>
            </a:r>
            <a:r>
              <a:rPr lang="en-US" b="1" dirty="0">
                <a:solidFill>
                  <a:srgbClr val="FF0000"/>
                </a:solidFill>
              </a:rPr>
              <a:t>the city of the Ephesians is a worshipper of the great goddess Diana, and of the </a:t>
            </a:r>
            <a:r>
              <a:rPr lang="en-US" b="1" i="1" dirty="0">
                <a:solidFill>
                  <a:srgbClr val="FF0000"/>
                </a:solidFill>
              </a:rPr>
              <a:t>image</a:t>
            </a:r>
            <a:r>
              <a:rPr lang="en-US" b="1" dirty="0">
                <a:solidFill>
                  <a:srgbClr val="FF0000"/>
                </a:solidFill>
              </a:rPr>
              <a:t> which fell down from Jupiter? </a:t>
            </a:r>
          </a:p>
          <a:p>
            <a:pPr marL="0" indent="0">
              <a:buNone/>
            </a:pPr>
            <a:r>
              <a:rPr lang="en-US" b="1" dirty="0">
                <a:solidFill>
                  <a:schemeClr val="tx1"/>
                </a:solidFill>
              </a:rPr>
              <a:t>Act 19:36  Seeing then that these things cannot be spoken against, ye ought to be quiet, and to do nothing rashly. </a:t>
            </a:r>
          </a:p>
          <a:p>
            <a:pPr marL="0" indent="0">
              <a:buNone/>
            </a:pPr>
            <a:r>
              <a:rPr lang="en-US" b="1" dirty="0">
                <a:solidFill>
                  <a:schemeClr val="tx1"/>
                </a:solidFill>
              </a:rPr>
              <a:t>Act 19:37  For ye have brought hither these men, which are neither </a:t>
            </a:r>
            <a:r>
              <a:rPr lang="en-US" b="1" dirty="0">
                <a:solidFill>
                  <a:srgbClr val="FF0000"/>
                </a:solidFill>
              </a:rPr>
              <a:t>robbers</a:t>
            </a:r>
            <a:r>
              <a:rPr lang="en-US" b="1" dirty="0">
                <a:solidFill>
                  <a:schemeClr val="tx1"/>
                </a:solidFill>
              </a:rPr>
              <a:t> of churches,</a:t>
            </a:r>
            <a:r>
              <a:rPr lang="en-US" b="1" dirty="0">
                <a:solidFill>
                  <a:srgbClr val="FF0000"/>
                </a:solidFill>
              </a:rPr>
              <a:t> nor yet blasphemers of your goddess.</a:t>
            </a:r>
            <a:r>
              <a:rPr lang="en-US" b="1" dirty="0">
                <a:solidFill>
                  <a:schemeClr val="tx1"/>
                </a:solidFill>
              </a:rPr>
              <a:t> </a:t>
            </a:r>
          </a:p>
          <a:p>
            <a:pPr marL="0" indent="0">
              <a:buNone/>
            </a:pPr>
            <a:r>
              <a:rPr lang="en-US" b="1" dirty="0">
                <a:solidFill>
                  <a:schemeClr val="tx1"/>
                </a:solidFill>
              </a:rPr>
              <a:t>Act 19:38  Wherefore if Demetrius, and the craftsmen which are with him, have a matter against any man, the law is open, and there are deputies: let them implead one another. </a:t>
            </a:r>
          </a:p>
          <a:p>
            <a:pPr marL="0" indent="0">
              <a:buNone/>
            </a:pPr>
            <a:r>
              <a:rPr lang="en-US" b="1" dirty="0">
                <a:solidFill>
                  <a:schemeClr val="tx1"/>
                </a:solidFill>
              </a:rPr>
              <a:t>Act 19:39  But if ye enquire any thing concerning other matters, it shall be determined in a lawful assembly. </a:t>
            </a:r>
          </a:p>
          <a:p>
            <a:pPr marL="0" indent="0">
              <a:buNone/>
            </a:pPr>
            <a:r>
              <a:rPr lang="en-US" b="1" dirty="0">
                <a:solidFill>
                  <a:schemeClr val="tx1"/>
                </a:solidFill>
              </a:rPr>
              <a:t>Act 19:40  For we are in danger to be called in question for this day's uproar, there being no cause whereby we may give an account of this concourse. </a:t>
            </a:r>
          </a:p>
          <a:p>
            <a:pPr marL="0" indent="0">
              <a:buNone/>
            </a:pPr>
            <a:r>
              <a:rPr lang="en-US" b="1" dirty="0">
                <a:solidFill>
                  <a:schemeClr val="tx1"/>
                </a:solidFill>
              </a:rPr>
              <a:t>Act 19:41  And when he had thus spoken, he dismissed the assembly. </a:t>
            </a:r>
          </a:p>
          <a:p>
            <a:endParaRPr lang="en-US" b="1" dirty="0">
              <a:solidFill>
                <a:schemeClr val="tx1"/>
              </a:solidFill>
            </a:endParaRPr>
          </a:p>
        </p:txBody>
      </p:sp>
    </p:spTree>
    <p:extLst>
      <p:ext uri="{BB962C8B-B14F-4D97-AF65-F5344CB8AC3E}">
        <p14:creationId xmlns:p14="http://schemas.microsoft.com/office/powerpoint/2010/main" val="4082797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B8826-C581-4ACA-B8FA-BB85B969EF9E}"/>
              </a:ext>
            </a:extLst>
          </p:cNvPr>
          <p:cNvSpPr>
            <a:spLocks noGrp="1"/>
          </p:cNvSpPr>
          <p:nvPr>
            <p:ph type="title"/>
          </p:nvPr>
        </p:nvSpPr>
        <p:spPr>
          <a:xfrm>
            <a:off x="684211" y="4487332"/>
            <a:ext cx="9635445" cy="1507067"/>
          </a:xfrm>
        </p:spPr>
        <p:txBody>
          <a:bodyPr/>
          <a:lstStyle/>
          <a:p>
            <a:r>
              <a:rPr lang="en-US" dirty="0"/>
              <a:t>Paul’s testimony about his ministry</a:t>
            </a:r>
          </a:p>
        </p:txBody>
      </p:sp>
      <p:sp>
        <p:nvSpPr>
          <p:cNvPr id="3" name="Content Placeholder 2">
            <a:extLst>
              <a:ext uri="{FF2B5EF4-FFF2-40B4-BE49-F238E27FC236}">
                <a16:creationId xmlns:a16="http://schemas.microsoft.com/office/drawing/2014/main" id="{F4840AF5-D490-49AA-9720-9D80FA1574C3}"/>
              </a:ext>
            </a:extLst>
          </p:cNvPr>
          <p:cNvSpPr>
            <a:spLocks noGrp="1"/>
          </p:cNvSpPr>
          <p:nvPr>
            <p:ph idx="1"/>
          </p:nvPr>
        </p:nvSpPr>
        <p:spPr>
          <a:xfrm>
            <a:off x="684212" y="304800"/>
            <a:ext cx="10878396" cy="3996267"/>
          </a:xfrm>
        </p:spPr>
        <p:txBody>
          <a:bodyPr>
            <a:normAutofit/>
          </a:bodyPr>
          <a:lstStyle/>
          <a:p>
            <a:r>
              <a:rPr lang="x-none" sz="2800" b="1" dirty="0">
                <a:solidFill>
                  <a:schemeClr val="tx1"/>
                </a:solidFill>
              </a:rPr>
              <a:t>Act 26:17  Delivering thee from the people, and </a:t>
            </a:r>
            <a:r>
              <a:rPr lang="x-none" sz="2800" b="1" i="1" dirty="0">
                <a:solidFill>
                  <a:schemeClr val="tx1"/>
                </a:solidFill>
              </a:rPr>
              <a:t>from</a:t>
            </a:r>
            <a:r>
              <a:rPr lang="x-none" sz="2800" b="1" dirty="0">
                <a:solidFill>
                  <a:schemeClr val="tx1"/>
                </a:solidFill>
              </a:rPr>
              <a:t> the Gentiles, unto whom now I send thee, </a:t>
            </a:r>
            <a:endParaRPr lang="en-US" sz="2800" b="1" dirty="0">
              <a:solidFill>
                <a:schemeClr val="tx1"/>
              </a:solidFill>
            </a:endParaRPr>
          </a:p>
          <a:p>
            <a:r>
              <a:rPr lang="x-none" sz="2800" b="1" dirty="0">
                <a:solidFill>
                  <a:schemeClr val="tx1"/>
                </a:solidFill>
              </a:rPr>
              <a:t>Act 26:18  </a:t>
            </a:r>
            <a:r>
              <a:rPr lang="x-none" sz="2800" b="1" dirty="0">
                <a:solidFill>
                  <a:srgbClr val="FF0000"/>
                </a:solidFill>
              </a:rPr>
              <a:t>To open their eyes, and to turn them from darkness to light, and from the power of Satan unto God, </a:t>
            </a:r>
            <a:r>
              <a:rPr lang="x-none" sz="2800" b="1" dirty="0">
                <a:solidFill>
                  <a:schemeClr val="tx1"/>
                </a:solidFill>
              </a:rPr>
              <a:t>that they may receive forgiveness of sins, and inheritance among them which are sanctified by faith that is in me. </a:t>
            </a:r>
            <a:endParaRPr lang="en-US" sz="2800" b="1" dirty="0">
              <a:solidFill>
                <a:schemeClr val="tx1"/>
              </a:solidFill>
            </a:endParaRPr>
          </a:p>
          <a:p>
            <a:r>
              <a:rPr lang="x-none" sz="2800" b="1" dirty="0">
                <a:solidFill>
                  <a:schemeClr val="tx1"/>
                </a:solidFill>
              </a:rPr>
              <a:t>Act 26:19  Whereupon, O king Agrippa, I was not disobedient unto the heavenly vision: </a:t>
            </a:r>
            <a:endParaRPr lang="en-US" sz="2800" b="1" dirty="0">
              <a:solidFill>
                <a:schemeClr val="tx1"/>
              </a:solidFill>
            </a:endParaRPr>
          </a:p>
          <a:p>
            <a:endParaRPr lang="en-US" sz="2800" b="1" dirty="0">
              <a:solidFill>
                <a:schemeClr val="tx1"/>
              </a:solidFill>
            </a:endParaRPr>
          </a:p>
        </p:txBody>
      </p:sp>
    </p:spTree>
    <p:extLst>
      <p:ext uri="{BB962C8B-B14F-4D97-AF65-F5344CB8AC3E}">
        <p14:creationId xmlns:p14="http://schemas.microsoft.com/office/powerpoint/2010/main" val="3501331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CC62-E4A2-4D0C-87DC-8F7E5ABADA2E}"/>
              </a:ext>
            </a:extLst>
          </p:cNvPr>
          <p:cNvSpPr>
            <a:spLocks noGrp="1"/>
          </p:cNvSpPr>
          <p:nvPr>
            <p:ph type="title"/>
          </p:nvPr>
        </p:nvSpPr>
        <p:spPr>
          <a:xfrm>
            <a:off x="684212" y="5486400"/>
            <a:ext cx="8534400" cy="894608"/>
          </a:xfrm>
        </p:spPr>
        <p:txBody>
          <a:bodyPr/>
          <a:lstStyle/>
          <a:p>
            <a:r>
              <a:rPr lang="en-US" dirty="0"/>
              <a:t>God’s promise</a:t>
            </a:r>
          </a:p>
        </p:txBody>
      </p:sp>
      <p:sp>
        <p:nvSpPr>
          <p:cNvPr id="3" name="Content Placeholder 2">
            <a:extLst>
              <a:ext uri="{FF2B5EF4-FFF2-40B4-BE49-F238E27FC236}">
                <a16:creationId xmlns:a16="http://schemas.microsoft.com/office/drawing/2014/main" id="{6A0682DF-1C36-4A5C-BA4B-E05F08504017}"/>
              </a:ext>
            </a:extLst>
          </p:cNvPr>
          <p:cNvSpPr>
            <a:spLocks noGrp="1"/>
          </p:cNvSpPr>
          <p:nvPr>
            <p:ph idx="1"/>
          </p:nvPr>
        </p:nvSpPr>
        <p:spPr>
          <a:xfrm>
            <a:off x="340426" y="1029194"/>
            <a:ext cx="11673444" cy="4667003"/>
          </a:xfrm>
        </p:spPr>
        <p:txBody>
          <a:bodyPr>
            <a:normAutofit fontScale="92500" lnSpcReduction="10000"/>
          </a:bodyPr>
          <a:lstStyle/>
          <a:p>
            <a:r>
              <a:rPr lang="x-none" sz="3600" b="1" dirty="0">
                <a:solidFill>
                  <a:schemeClr val="tx1"/>
                </a:solidFill>
              </a:rPr>
              <a:t>Rom 8:38  For I am persuaded, that neither death, nor life,</a:t>
            </a:r>
            <a:r>
              <a:rPr lang="x-none" sz="3600" b="1" u="sng" dirty="0">
                <a:solidFill>
                  <a:schemeClr val="tx1"/>
                </a:solidFill>
              </a:rPr>
              <a:t> </a:t>
            </a:r>
            <a:r>
              <a:rPr lang="x-none" sz="3600" b="1" dirty="0">
                <a:solidFill>
                  <a:srgbClr val="FF0000"/>
                </a:solidFill>
              </a:rPr>
              <a:t>nor angels, nor principalities, nor powers,</a:t>
            </a:r>
            <a:r>
              <a:rPr lang="x-none" sz="3600" b="1" u="sng" dirty="0">
                <a:solidFill>
                  <a:schemeClr val="tx1"/>
                </a:solidFill>
              </a:rPr>
              <a:t> </a:t>
            </a:r>
            <a:r>
              <a:rPr lang="x-none" sz="3600" b="1" dirty="0">
                <a:solidFill>
                  <a:schemeClr val="tx1"/>
                </a:solidFill>
              </a:rPr>
              <a:t>nor things present, nor things to come, </a:t>
            </a:r>
            <a:endParaRPr lang="en-US" sz="3600" b="1" dirty="0">
              <a:solidFill>
                <a:schemeClr val="tx1"/>
              </a:solidFill>
            </a:endParaRPr>
          </a:p>
          <a:p>
            <a:r>
              <a:rPr lang="x-none" sz="3600" b="1" dirty="0">
                <a:solidFill>
                  <a:schemeClr val="tx1"/>
                </a:solidFill>
              </a:rPr>
              <a:t>Rom 8:39  Nor height, nor depth, nor any other creature, shall be able to separate us from the love of God, which is in Christ Jesus our Lord. </a:t>
            </a:r>
            <a:endParaRPr lang="en-US" sz="3600" b="1" dirty="0">
              <a:solidFill>
                <a:schemeClr val="tx1"/>
              </a:solidFill>
            </a:endParaRPr>
          </a:p>
          <a:p>
            <a:r>
              <a:rPr lang="x-none" sz="3600" dirty="0">
                <a:solidFill>
                  <a:schemeClr val="tx1"/>
                </a:solidFill>
              </a:rPr>
              <a:t>Rom 16:20  And the God of peace </a:t>
            </a:r>
            <a:r>
              <a:rPr lang="x-none" sz="3600" b="1" dirty="0">
                <a:solidFill>
                  <a:srgbClr val="FF0000"/>
                </a:solidFill>
              </a:rPr>
              <a:t>shall bruise Satan under your feet shortly</a:t>
            </a:r>
            <a:r>
              <a:rPr lang="x-none" sz="3600" b="1" u="sng" dirty="0">
                <a:solidFill>
                  <a:schemeClr val="tx1"/>
                </a:solidFill>
              </a:rPr>
              <a:t>.</a:t>
            </a:r>
            <a:r>
              <a:rPr lang="x-none" sz="3600" dirty="0">
                <a:solidFill>
                  <a:schemeClr val="tx1"/>
                </a:solidFill>
              </a:rPr>
              <a:t> The grace of our Lord Jesus Christ </a:t>
            </a:r>
            <a:r>
              <a:rPr lang="x-none" sz="3600" i="1" dirty="0">
                <a:solidFill>
                  <a:schemeClr val="tx1"/>
                </a:solidFill>
              </a:rPr>
              <a:t>be</a:t>
            </a:r>
            <a:r>
              <a:rPr lang="x-none" sz="3600" dirty="0">
                <a:solidFill>
                  <a:schemeClr val="tx1"/>
                </a:solidFill>
              </a:rPr>
              <a:t> with you. Amen. </a:t>
            </a:r>
            <a:endParaRPr lang="en-US" sz="3600" dirty="0">
              <a:solidFill>
                <a:schemeClr val="tx1"/>
              </a:solidFill>
            </a:endParaRPr>
          </a:p>
          <a:p>
            <a:endParaRPr lang="en-US" sz="3600" b="1"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2902940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89112-9FE1-445C-949A-ED1C7F841728}"/>
              </a:ext>
            </a:extLst>
          </p:cNvPr>
          <p:cNvSpPr>
            <a:spLocks noGrp="1"/>
          </p:cNvSpPr>
          <p:nvPr>
            <p:ph type="title"/>
          </p:nvPr>
        </p:nvSpPr>
        <p:spPr>
          <a:xfrm>
            <a:off x="684212" y="5332020"/>
            <a:ext cx="8534400" cy="1324099"/>
          </a:xfrm>
        </p:spPr>
        <p:txBody>
          <a:bodyPr/>
          <a:lstStyle/>
          <a:p>
            <a:r>
              <a:rPr lang="en-US" dirty="0"/>
              <a:t>Sometimes </a:t>
            </a:r>
            <a:r>
              <a:rPr lang="en-US" dirty="0" err="1"/>
              <a:t>satan</a:t>
            </a:r>
            <a:r>
              <a:rPr lang="en-US" dirty="0"/>
              <a:t> is used as a whip</a:t>
            </a:r>
          </a:p>
        </p:txBody>
      </p:sp>
      <p:sp>
        <p:nvSpPr>
          <p:cNvPr id="3" name="Content Placeholder 2">
            <a:extLst>
              <a:ext uri="{FF2B5EF4-FFF2-40B4-BE49-F238E27FC236}">
                <a16:creationId xmlns:a16="http://schemas.microsoft.com/office/drawing/2014/main" id="{3A854846-06D9-4D78-8275-E97EA74B0CF7}"/>
              </a:ext>
            </a:extLst>
          </p:cNvPr>
          <p:cNvSpPr>
            <a:spLocks noGrp="1"/>
          </p:cNvSpPr>
          <p:nvPr>
            <p:ph idx="1"/>
          </p:nvPr>
        </p:nvSpPr>
        <p:spPr>
          <a:xfrm>
            <a:off x="205839" y="201880"/>
            <a:ext cx="11701153" cy="4857008"/>
          </a:xfrm>
        </p:spPr>
        <p:txBody>
          <a:bodyPr>
            <a:normAutofit lnSpcReduction="10000"/>
          </a:bodyPr>
          <a:lstStyle/>
          <a:p>
            <a:r>
              <a:rPr lang="en-US" sz="2400" b="1" dirty="0">
                <a:solidFill>
                  <a:schemeClr val="tx1"/>
                </a:solidFill>
              </a:rPr>
              <a:t>1 Corinthians 5:1-7  It is reported commonly </a:t>
            </a:r>
            <a:r>
              <a:rPr lang="en-US" sz="2400" b="1" i="1" dirty="0">
                <a:solidFill>
                  <a:schemeClr val="tx1"/>
                </a:solidFill>
              </a:rPr>
              <a:t>that there is</a:t>
            </a:r>
            <a:r>
              <a:rPr lang="en-US" sz="2400" b="1" dirty="0">
                <a:solidFill>
                  <a:schemeClr val="tx1"/>
                </a:solidFill>
              </a:rPr>
              <a:t> fornication among you, and such fornication as is not so much as named among the Gentiles, that one should have his father's wife.  (2)  And ye are puffed up, and have not rather mourned, that he that hath done this deed might be taken away from among you.  (3)  For I verily, as absent in body, but present in spirit, have judged already, as though I were present, </a:t>
            </a:r>
            <a:r>
              <a:rPr lang="en-US" sz="2400" b="1" i="1" dirty="0">
                <a:solidFill>
                  <a:schemeClr val="tx1"/>
                </a:solidFill>
              </a:rPr>
              <a:t>concerning</a:t>
            </a:r>
            <a:r>
              <a:rPr lang="en-US" sz="2400" b="1" dirty="0">
                <a:solidFill>
                  <a:schemeClr val="tx1"/>
                </a:solidFill>
              </a:rPr>
              <a:t> him that hath so done this deed,  (4)  In the </a:t>
            </a:r>
            <a:r>
              <a:rPr lang="en-US" sz="2800" b="1" dirty="0">
                <a:solidFill>
                  <a:srgbClr val="FFFF00"/>
                </a:solidFill>
              </a:rPr>
              <a:t>name of our Lord Jesus Christ</a:t>
            </a:r>
            <a:r>
              <a:rPr lang="en-US" sz="2400" b="1" dirty="0">
                <a:solidFill>
                  <a:schemeClr val="tx1"/>
                </a:solidFill>
              </a:rPr>
              <a:t>, when ye are gathered together, and my spirit, </a:t>
            </a:r>
            <a:r>
              <a:rPr lang="en-US" sz="2800" b="1" dirty="0">
                <a:solidFill>
                  <a:srgbClr val="FFFF00"/>
                </a:solidFill>
              </a:rPr>
              <a:t>with the power of our Lord Jesus Christ, </a:t>
            </a:r>
            <a:r>
              <a:rPr lang="en-US" sz="2400" b="1" dirty="0">
                <a:solidFill>
                  <a:schemeClr val="tx1"/>
                </a:solidFill>
              </a:rPr>
              <a:t> (5)  </a:t>
            </a:r>
            <a:r>
              <a:rPr lang="en-US" sz="2400" b="1" dirty="0">
                <a:solidFill>
                  <a:srgbClr val="FF0000"/>
                </a:solidFill>
              </a:rPr>
              <a:t>To deliver such an one unto Satan for the destruction of the flesh, that the spirit may be saved in the day of the Lord Jesus. </a:t>
            </a:r>
            <a:r>
              <a:rPr lang="en-US" sz="2400" b="1" dirty="0">
                <a:solidFill>
                  <a:schemeClr val="tx1"/>
                </a:solidFill>
              </a:rPr>
              <a:t> (6)  Your glorying </a:t>
            </a:r>
            <a:r>
              <a:rPr lang="en-US" sz="2400" b="1" i="1" dirty="0">
                <a:solidFill>
                  <a:schemeClr val="tx1"/>
                </a:solidFill>
              </a:rPr>
              <a:t>is</a:t>
            </a:r>
            <a:r>
              <a:rPr lang="en-US" sz="2400" b="1" dirty="0">
                <a:solidFill>
                  <a:schemeClr val="tx1"/>
                </a:solidFill>
              </a:rPr>
              <a:t> not good. Know ye not that a little leaven </a:t>
            </a:r>
            <a:r>
              <a:rPr lang="en-US" sz="2400" b="1" dirty="0" err="1">
                <a:solidFill>
                  <a:schemeClr val="tx1"/>
                </a:solidFill>
              </a:rPr>
              <a:t>leaveneth</a:t>
            </a:r>
            <a:r>
              <a:rPr lang="en-US" sz="2400" b="1" dirty="0">
                <a:solidFill>
                  <a:schemeClr val="tx1"/>
                </a:solidFill>
              </a:rPr>
              <a:t> the whole lump?  (7)  Purge out therefore the old leaven, that ye may be a new lump, as ye are unleavened. For even Christ our </a:t>
            </a:r>
            <a:r>
              <a:rPr lang="en-US" sz="2400" b="1" dirty="0" err="1">
                <a:solidFill>
                  <a:schemeClr val="tx1"/>
                </a:solidFill>
              </a:rPr>
              <a:t>passover</a:t>
            </a:r>
            <a:r>
              <a:rPr lang="en-US" sz="2400" b="1" dirty="0">
                <a:solidFill>
                  <a:schemeClr val="tx1"/>
                </a:solidFill>
              </a:rPr>
              <a:t> is sacrificed for us:</a:t>
            </a:r>
          </a:p>
          <a:p>
            <a:endParaRPr lang="en-US" dirty="0"/>
          </a:p>
          <a:p>
            <a:endParaRPr lang="en-US" dirty="0"/>
          </a:p>
        </p:txBody>
      </p:sp>
    </p:spTree>
    <p:extLst>
      <p:ext uri="{BB962C8B-B14F-4D97-AF65-F5344CB8AC3E}">
        <p14:creationId xmlns:p14="http://schemas.microsoft.com/office/powerpoint/2010/main" val="394040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E3B53-54B8-4A2F-A0B9-885151CD7911}"/>
              </a:ext>
            </a:extLst>
          </p:cNvPr>
          <p:cNvSpPr>
            <a:spLocks noGrp="1"/>
          </p:cNvSpPr>
          <p:nvPr>
            <p:ph type="title"/>
          </p:nvPr>
        </p:nvSpPr>
        <p:spPr>
          <a:xfrm>
            <a:off x="684212" y="5126182"/>
            <a:ext cx="11187154" cy="1367641"/>
          </a:xfrm>
        </p:spPr>
        <p:txBody>
          <a:bodyPr>
            <a:normAutofit fontScale="90000"/>
          </a:bodyPr>
          <a:lstStyle/>
          <a:p>
            <a:pPr algn="ctr"/>
            <a:r>
              <a:rPr lang="en-US" b="1" dirty="0">
                <a:solidFill>
                  <a:srgbClr val="FF0000"/>
                </a:solidFill>
              </a:rPr>
              <a:t>NEW TESTAMENT HAS 17 MENTIONS OF DEMONIZATION WITH 9 OF THEM INVOLVING JESUS CHRIST</a:t>
            </a:r>
          </a:p>
        </p:txBody>
      </p:sp>
      <p:sp>
        <p:nvSpPr>
          <p:cNvPr id="3" name="Content Placeholder 2">
            <a:extLst>
              <a:ext uri="{FF2B5EF4-FFF2-40B4-BE49-F238E27FC236}">
                <a16:creationId xmlns:a16="http://schemas.microsoft.com/office/drawing/2014/main" id="{8D54AD24-0310-44BE-A060-3D844EA8B93C}"/>
              </a:ext>
            </a:extLst>
          </p:cNvPr>
          <p:cNvSpPr>
            <a:spLocks noGrp="1"/>
          </p:cNvSpPr>
          <p:nvPr>
            <p:ph idx="1"/>
          </p:nvPr>
        </p:nvSpPr>
        <p:spPr>
          <a:xfrm>
            <a:off x="146462" y="415636"/>
            <a:ext cx="11903033" cy="5011386"/>
          </a:xfrm>
        </p:spPr>
        <p:txBody>
          <a:bodyPr>
            <a:normAutofit fontScale="92500" lnSpcReduction="20000"/>
          </a:bodyPr>
          <a:lstStyle/>
          <a:p>
            <a:pPr marL="0" indent="0">
              <a:buNone/>
            </a:pPr>
            <a:r>
              <a:rPr lang="en-US" sz="2400" dirty="0"/>
              <a:t>MARK 1:21-28 &amp; Luke 4:31-37</a:t>
            </a:r>
          </a:p>
          <a:p>
            <a:pPr marL="0" indent="0">
              <a:buNone/>
            </a:pPr>
            <a:r>
              <a:rPr lang="en-US" sz="2400" b="1" dirty="0">
                <a:solidFill>
                  <a:schemeClr val="tx1"/>
                </a:solidFill>
              </a:rPr>
              <a:t>1.(Mark 1:23)  And there was in their synagogue a man with an </a:t>
            </a:r>
            <a:r>
              <a:rPr lang="en-US" sz="2400" b="1" dirty="0">
                <a:solidFill>
                  <a:srgbClr val="FF0000"/>
                </a:solidFill>
              </a:rPr>
              <a:t>unclean spirit</a:t>
            </a:r>
            <a:r>
              <a:rPr lang="en-US" sz="2400" b="1" dirty="0">
                <a:solidFill>
                  <a:schemeClr val="tx1"/>
                </a:solidFill>
              </a:rPr>
              <a:t>; and he cried out,</a:t>
            </a:r>
          </a:p>
          <a:p>
            <a:pPr marL="0" indent="0">
              <a:buNone/>
            </a:pPr>
            <a:r>
              <a:rPr lang="en-US" sz="2400" b="1" dirty="0">
                <a:solidFill>
                  <a:schemeClr val="tx1"/>
                </a:solidFill>
              </a:rPr>
              <a:t>(Mark 1:24)  Saying, Let </a:t>
            </a:r>
            <a:r>
              <a:rPr lang="en-US" sz="2400" b="1" i="1" dirty="0">
                <a:solidFill>
                  <a:schemeClr val="tx1"/>
                </a:solidFill>
              </a:rPr>
              <a:t>us</a:t>
            </a:r>
            <a:r>
              <a:rPr lang="en-US" sz="2400" b="1" dirty="0">
                <a:solidFill>
                  <a:schemeClr val="tx1"/>
                </a:solidFill>
              </a:rPr>
              <a:t> alone; what have we to do with thee, thou Jesus of Nazareth? art thou come to destroy us? I know thee who thou art, the Holy One of God.</a:t>
            </a:r>
          </a:p>
          <a:p>
            <a:pPr marL="0" indent="0">
              <a:buNone/>
            </a:pPr>
            <a:r>
              <a:rPr lang="en-US" sz="2400" b="1" dirty="0">
                <a:solidFill>
                  <a:schemeClr val="tx1"/>
                </a:solidFill>
              </a:rPr>
              <a:t>(Mark 1:25)  And </a:t>
            </a:r>
            <a:r>
              <a:rPr lang="en-US" sz="2400" b="1" dirty="0">
                <a:solidFill>
                  <a:srgbClr val="FF0000"/>
                </a:solidFill>
              </a:rPr>
              <a:t>Jesus rebuked him</a:t>
            </a:r>
            <a:r>
              <a:rPr lang="en-US" sz="2400" b="1" dirty="0">
                <a:solidFill>
                  <a:schemeClr val="tx1"/>
                </a:solidFill>
              </a:rPr>
              <a:t>, saying, </a:t>
            </a:r>
            <a:r>
              <a:rPr lang="en-US" sz="2400" b="1" dirty="0">
                <a:solidFill>
                  <a:srgbClr val="FF0000"/>
                </a:solidFill>
              </a:rPr>
              <a:t>Hold thy peace, and come out of him</a:t>
            </a:r>
            <a:r>
              <a:rPr lang="en-US" sz="2400" b="1" dirty="0">
                <a:solidFill>
                  <a:schemeClr val="tx1"/>
                </a:solidFill>
              </a:rPr>
              <a:t>.</a:t>
            </a:r>
          </a:p>
          <a:p>
            <a:pPr marL="0" indent="0">
              <a:buNone/>
            </a:pPr>
            <a:r>
              <a:rPr lang="en-US" sz="2400" b="1" dirty="0">
                <a:solidFill>
                  <a:schemeClr val="tx1"/>
                </a:solidFill>
              </a:rPr>
              <a:t>(Mark 1:26)  And when the unclean spirit had torn him, and cried with a loud voice, he came out of him.</a:t>
            </a:r>
          </a:p>
          <a:p>
            <a:pPr marL="0" indent="0">
              <a:buNone/>
            </a:pPr>
            <a:r>
              <a:rPr lang="en-US" sz="2400" b="1" dirty="0">
                <a:solidFill>
                  <a:schemeClr val="tx1"/>
                </a:solidFill>
              </a:rPr>
              <a:t>(Mark 1:27)  And they were all amazed, insomuch that they questioned among themselves, saying, What thing is this? what new doctrine </a:t>
            </a:r>
            <a:r>
              <a:rPr lang="en-US" sz="2400" b="1" i="1" dirty="0">
                <a:solidFill>
                  <a:schemeClr val="tx1"/>
                </a:solidFill>
              </a:rPr>
              <a:t>is</a:t>
            </a:r>
            <a:r>
              <a:rPr lang="en-US" sz="2400" b="1" dirty="0">
                <a:solidFill>
                  <a:schemeClr val="tx1"/>
                </a:solidFill>
              </a:rPr>
              <a:t> this?</a:t>
            </a:r>
            <a:r>
              <a:rPr lang="en-US" sz="2400" b="1" dirty="0">
                <a:solidFill>
                  <a:srgbClr val="FF0000"/>
                </a:solidFill>
              </a:rPr>
              <a:t> for with authority </a:t>
            </a:r>
            <a:r>
              <a:rPr lang="en-US" sz="2400" b="1" dirty="0" err="1">
                <a:solidFill>
                  <a:srgbClr val="FF0000"/>
                </a:solidFill>
              </a:rPr>
              <a:t>commandeth</a:t>
            </a:r>
            <a:r>
              <a:rPr lang="en-US" sz="2400" b="1" dirty="0">
                <a:solidFill>
                  <a:srgbClr val="FF0000"/>
                </a:solidFill>
              </a:rPr>
              <a:t> he even the unclean spirits, and they do obey him</a:t>
            </a:r>
            <a:r>
              <a:rPr lang="en-US" sz="2400" b="1" dirty="0">
                <a:solidFill>
                  <a:schemeClr val="tx1"/>
                </a:solidFill>
              </a:rPr>
              <a:t>.</a:t>
            </a:r>
          </a:p>
          <a:p>
            <a:pPr marL="0" indent="0">
              <a:buNone/>
            </a:pPr>
            <a:r>
              <a:rPr lang="en-US" sz="2400" b="1" dirty="0">
                <a:solidFill>
                  <a:schemeClr val="tx1"/>
                </a:solidFill>
              </a:rPr>
              <a:t>(Mark 1:28)  And immediately his fame spread abroad throughout all the region round about Galilee.</a:t>
            </a:r>
          </a:p>
          <a:p>
            <a:endParaRPr lang="en-US" dirty="0"/>
          </a:p>
          <a:p>
            <a:pPr marL="0" indent="0">
              <a:buNone/>
            </a:pPr>
            <a:endParaRPr lang="en-US" sz="2400" dirty="0"/>
          </a:p>
        </p:txBody>
      </p:sp>
    </p:spTree>
    <p:extLst>
      <p:ext uri="{BB962C8B-B14F-4D97-AF65-F5344CB8AC3E}">
        <p14:creationId xmlns:p14="http://schemas.microsoft.com/office/powerpoint/2010/main" val="4107928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06A69-7496-4F5B-A7E5-8C5529CB841F}"/>
              </a:ext>
            </a:extLst>
          </p:cNvPr>
          <p:cNvSpPr>
            <a:spLocks noGrp="1"/>
          </p:cNvSpPr>
          <p:nvPr>
            <p:ph type="title"/>
          </p:nvPr>
        </p:nvSpPr>
        <p:spPr>
          <a:xfrm>
            <a:off x="684211" y="5193474"/>
            <a:ext cx="10870479" cy="1456707"/>
          </a:xfrm>
        </p:spPr>
        <p:txBody>
          <a:bodyPr/>
          <a:lstStyle/>
          <a:p>
            <a:pPr algn="ctr"/>
            <a:r>
              <a:rPr lang="en-US" dirty="0" err="1"/>
              <a:t>Witholding</a:t>
            </a:r>
            <a:r>
              <a:rPr lang="en-US" dirty="0"/>
              <a:t> sex in a marriage opens a door to </a:t>
            </a:r>
            <a:r>
              <a:rPr lang="en-US" dirty="0" err="1"/>
              <a:t>satan</a:t>
            </a:r>
            <a:endParaRPr lang="en-US" dirty="0"/>
          </a:p>
        </p:txBody>
      </p:sp>
      <p:sp>
        <p:nvSpPr>
          <p:cNvPr id="3" name="Content Placeholder 2">
            <a:extLst>
              <a:ext uri="{FF2B5EF4-FFF2-40B4-BE49-F238E27FC236}">
                <a16:creationId xmlns:a16="http://schemas.microsoft.com/office/drawing/2014/main" id="{EC9B0576-B915-4C6F-972F-D68B71F20A04}"/>
              </a:ext>
            </a:extLst>
          </p:cNvPr>
          <p:cNvSpPr>
            <a:spLocks noGrp="1"/>
          </p:cNvSpPr>
          <p:nvPr>
            <p:ph idx="1"/>
          </p:nvPr>
        </p:nvSpPr>
        <p:spPr>
          <a:xfrm>
            <a:off x="241465" y="237506"/>
            <a:ext cx="11768447" cy="4773881"/>
          </a:xfrm>
        </p:spPr>
        <p:txBody>
          <a:bodyPr>
            <a:normAutofit fontScale="92500" lnSpcReduction="10000"/>
          </a:bodyPr>
          <a:lstStyle/>
          <a:p>
            <a:r>
              <a:rPr lang="en-US" sz="2800" b="1" dirty="0">
                <a:solidFill>
                  <a:schemeClr val="tx1"/>
                </a:solidFill>
              </a:rPr>
              <a:t>1 Corinthians 7:1-6  Now concerning the things whereof ye wrote unto me: </a:t>
            </a:r>
            <a:r>
              <a:rPr lang="en-US" sz="2800" b="1" i="1" dirty="0">
                <a:solidFill>
                  <a:schemeClr val="tx1"/>
                </a:solidFill>
              </a:rPr>
              <a:t>It is</a:t>
            </a:r>
            <a:r>
              <a:rPr lang="en-US" sz="2800" b="1" dirty="0">
                <a:solidFill>
                  <a:schemeClr val="tx1"/>
                </a:solidFill>
              </a:rPr>
              <a:t> good for a man not to touch a woman.  (2)  Nevertheless, </a:t>
            </a:r>
            <a:r>
              <a:rPr lang="en-US" sz="2800" b="1" i="1" dirty="0">
                <a:solidFill>
                  <a:schemeClr val="tx1"/>
                </a:solidFill>
              </a:rPr>
              <a:t>to avoid</a:t>
            </a:r>
            <a:r>
              <a:rPr lang="en-US" sz="2800" b="1" dirty="0">
                <a:solidFill>
                  <a:schemeClr val="tx1"/>
                </a:solidFill>
              </a:rPr>
              <a:t> fornication, let every man have his own wife, and let every woman have her own husband.  (3)  Let the husband render unto the wife due benevolence: and likewise also the wife unto the husband.  (4)  The wife hath not power of her own body, but the husband: and likewise also the husband hath not power of his own body, but the wife.  (5)  Defraud ye not one the other, except </a:t>
            </a:r>
            <a:r>
              <a:rPr lang="en-US" sz="2800" b="1" i="1" dirty="0">
                <a:solidFill>
                  <a:schemeClr val="tx1"/>
                </a:solidFill>
              </a:rPr>
              <a:t>it be</a:t>
            </a:r>
            <a:r>
              <a:rPr lang="en-US" sz="2800" b="1" dirty="0">
                <a:solidFill>
                  <a:schemeClr val="tx1"/>
                </a:solidFill>
              </a:rPr>
              <a:t> with consent for a time, that ye may give yourselves to fasting and prayer; and come together again, </a:t>
            </a:r>
            <a:r>
              <a:rPr lang="en-US" sz="2800" b="1" dirty="0">
                <a:solidFill>
                  <a:srgbClr val="FF0000"/>
                </a:solidFill>
              </a:rPr>
              <a:t>that Satan tempt you not for your incontinency. </a:t>
            </a:r>
            <a:r>
              <a:rPr lang="en-US" sz="2800" b="1" dirty="0">
                <a:solidFill>
                  <a:schemeClr val="tx1"/>
                </a:solidFill>
              </a:rPr>
              <a:t> (6)  But I speak this by permission, </a:t>
            </a:r>
            <a:r>
              <a:rPr lang="en-US" sz="2800" b="1" i="1" dirty="0">
                <a:solidFill>
                  <a:schemeClr val="tx1"/>
                </a:solidFill>
              </a:rPr>
              <a:t>and</a:t>
            </a:r>
            <a:r>
              <a:rPr lang="en-US" sz="2800" b="1" dirty="0">
                <a:solidFill>
                  <a:schemeClr val="tx1"/>
                </a:solidFill>
              </a:rPr>
              <a:t> not of commandment.</a:t>
            </a:r>
          </a:p>
          <a:p>
            <a:endParaRPr lang="en-US" dirty="0"/>
          </a:p>
          <a:p>
            <a:endParaRPr lang="en-US" dirty="0"/>
          </a:p>
        </p:txBody>
      </p:sp>
    </p:spTree>
    <p:extLst>
      <p:ext uri="{BB962C8B-B14F-4D97-AF65-F5344CB8AC3E}">
        <p14:creationId xmlns:p14="http://schemas.microsoft.com/office/powerpoint/2010/main" val="3484303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84211" y="5696197"/>
            <a:ext cx="10027331" cy="815438"/>
          </a:xfrm>
        </p:spPr>
        <p:txBody>
          <a:bodyPr>
            <a:normAutofit fontScale="90000"/>
          </a:bodyPr>
          <a:lstStyle/>
          <a:p>
            <a:r>
              <a:rPr lang="en-US" sz="3000" b="1" cap="none" dirty="0">
                <a:latin typeface="+mn-lt"/>
                <a:ea typeface="+mn-ea"/>
                <a:cs typeface="+mn-cs"/>
              </a:rPr>
              <a:t>ANY WORSHIP OF ANYONE BUT JESUS CHRIST IS IDOLATRY</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336468" y="720436"/>
            <a:ext cx="11499272" cy="4813465"/>
          </a:xfrm>
        </p:spPr>
        <p:txBody>
          <a:bodyPr>
            <a:normAutofit fontScale="92500" lnSpcReduction="20000"/>
          </a:bodyPr>
          <a:lstStyle/>
          <a:p>
            <a:r>
              <a:rPr lang="x-none" sz="3200" b="1" dirty="0">
                <a:solidFill>
                  <a:schemeClr val="tx1"/>
                </a:solidFill>
              </a:rPr>
              <a:t>1Co</a:t>
            </a:r>
            <a:r>
              <a:rPr lang="en-US" sz="3200" b="1" dirty="0" err="1">
                <a:solidFill>
                  <a:schemeClr val="tx1"/>
                </a:solidFill>
              </a:rPr>
              <a:t>rinthians</a:t>
            </a:r>
            <a:r>
              <a:rPr lang="en-US" sz="3200" b="1" dirty="0">
                <a:solidFill>
                  <a:schemeClr val="tx1"/>
                </a:solidFill>
              </a:rPr>
              <a:t> </a:t>
            </a:r>
            <a:r>
              <a:rPr lang="x-none" sz="3200" b="1" dirty="0">
                <a:solidFill>
                  <a:schemeClr val="tx1"/>
                </a:solidFill>
              </a:rPr>
              <a:t>10:14  Wherefore, my dearly beloved,</a:t>
            </a:r>
            <a:r>
              <a:rPr lang="x-none" sz="3200" b="1" dirty="0">
                <a:solidFill>
                  <a:srgbClr val="FF0000"/>
                </a:solidFill>
              </a:rPr>
              <a:t> flee from idolatry. </a:t>
            </a:r>
            <a:endParaRPr lang="en-US" sz="3200" b="1" dirty="0">
              <a:solidFill>
                <a:srgbClr val="FF0000"/>
              </a:solidFill>
            </a:endParaRPr>
          </a:p>
          <a:p>
            <a:r>
              <a:rPr lang="en-US" sz="3200" b="1" dirty="0">
                <a:solidFill>
                  <a:schemeClr val="tx1"/>
                </a:solidFill>
              </a:rPr>
              <a:t>1 Corinthians 10:19-22  What say I then? that the </a:t>
            </a:r>
            <a:r>
              <a:rPr lang="en-US" sz="3200" b="1" dirty="0">
                <a:solidFill>
                  <a:srgbClr val="FF0000"/>
                </a:solidFill>
              </a:rPr>
              <a:t>idol</a:t>
            </a:r>
            <a:r>
              <a:rPr lang="en-US" sz="3200" b="1" dirty="0">
                <a:solidFill>
                  <a:schemeClr val="tx1"/>
                </a:solidFill>
              </a:rPr>
              <a:t> is any thing, or that which is </a:t>
            </a:r>
            <a:r>
              <a:rPr lang="en-US" sz="3200" b="1" dirty="0">
                <a:solidFill>
                  <a:srgbClr val="FF0000"/>
                </a:solidFill>
              </a:rPr>
              <a:t>offered in sacrifice to idols </a:t>
            </a:r>
            <a:r>
              <a:rPr lang="en-US" sz="3200" b="1" dirty="0">
                <a:solidFill>
                  <a:schemeClr val="tx1"/>
                </a:solidFill>
              </a:rPr>
              <a:t>is any thing?  (20)  But </a:t>
            </a:r>
            <a:r>
              <a:rPr lang="en-US" sz="3200" b="1" i="1" dirty="0">
                <a:solidFill>
                  <a:schemeClr val="tx1"/>
                </a:solidFill>
              </a:rPr>
              <a:t>I say,</a:t>
            </a:r>
            <a:r>
              <a:rPr lang="en-US" sz="3200" b="1" dirty="0">
                <a:solidFill>
                  <a:schemeClr val="tx1"/>
                </a:solidFill>
              </a:rPr>
              <a:t> that the things which the Gentiles sacrifice, they </a:t>
            </a:r>
            <a:r>
              <a:rPr lang="en-US" sz="3200" b="1" dirty="0">
                <a:solidFill>
                  <a:srgbClr val="FF0000"/>
                </a:solidFill>
              </a:rPr>
              <a:t>sacrifice to demons, </a:t>
            </a:r>
            <a:r>
              <a:rPr lang="en-US" sz="3200" b="1" dirty="0">
                <a:solidFill>
                  <a:schemeClr val="tx1"/>
                </a:solidFill>
              </a:rPr>
              <a:t>and not to God: and I would </a:t>
            </a:r>
            <a:r>
              <a:rPr lang="en-US" sz="3200" b="1" dirty="0">
                <a:solidFill>
                  <a:srgbClr val="FF0000"/>
                </a:solidFill>
              </a:rPr>
              <a:t>not that ye should have fellowship with demons. </a:t>
            </a:r>
            <a:r>
              <a:rPr lang="en-US" sz="3200" b="1" dirty="0">
                <a:solidFill>
                  <a:schemeClr val="tx1"/>
                </a:solidFill>
              </a:rPr>
              <a:t> (21)  Ye cannot drink the cup of the Lord, and the </a:t>
            </a:r>
            <a:r>
              <a:rPr lang="en-US" sz="3200" b="1" dirty="0">
                <a:solidFill>
                  <a:srgbClr val="FF0000"/>
                </a:solidFill>
              </a:rPr>
              <a:t>cup of demons: </a:t>
            </a:r>
            <a:r>
              <a:rPr lang="en-US" sz="3200" b="1" dirty="0">
                <a:solidFill>
                  <a:schemeClr val="tx1"/>
                </a:solidFill>
              </a:rPr>
              <a:t>ye cannot be partakers of the Lord's table, and of the </a:t>
            </a:r>
            <a:r>
              <a:rPr lang="en-US" sz="3200" b="1" dirty="0">
                <a:solidFill>
                  <a:srgbClr val="FF0000"/>
                </a:solidFill>
              </a:rPr>
              <a:t>table of demons. </a:t>
            </a:r>
            <a:r>
              <a:rPr lang="en-US" sz="3200" b="1" dirty="0">
                <a:solidFill>
                  <a:schemeClr val="tx1"/>
                </a:solidFill>
              </a:rPr>
              <a:t> (22)  Do we provoke the Lord to </a:t>
            </a:r>
            <a:r>
              <a:rPr lang="en-US" sz="3200" b="1" dirty="0">
                <a:solidFill>
                  <a:srgbClr val="FF0000"/>
                </a:solidFill>
              </a:rPr>
              <a:t>jealousy</a:t>
            </a:r>
            <a:r>
              <a:rPr lang="en-US" sz="3200" b="1" dirty="0">
                <a:solidFill>
                  <a:schemeClr val="tx1"/>
                </a:solidFill>
              </a:rPr>
              <a:t>? are we stronger than he?</a:t>
            </a:r>
          </a:p>
          <a:p>
            <a:endParaRPr lang="en-US" dirty="0"/>
          </a:p>
          <a:p>
            <a:endParaRPr lang="en-US" dirty="0"/>
          </a:p>
          <a:p>
            <a:endParaRPr lang="en-US" dirty="0"/>
          </a:p>
        </p:txBody>
      </p:sp>
    </p:spTree>
    <p:extLst>
      <p:ext uri="{BB962C8B-B14F-4D97-AF65-F5344CB8AC3E}">
        <p14:creationId xmlns:p14="http://schemas.microsoft.com/office/powerpoint/2010/main" val="1291546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84211" y="3994068"/>
            <a:ext cx="10799228" cy="2517567"/>
          </a:xfrm>
        </p:spPr>
        <p:txBody>
          <a:bodyPr>
            <a:normAutofit/>
          </a:bodyPr>
          <a:lstStyle/>
          <a:p>
            <a:r>
              <a:rPr lang="en-US" sz="3000" b="1" cap="none" dirty="0">
                <a:latin typeface="+mn-lt"/>
                <a:ea typeface="+mn-ea"/>
                <a:cs typeface="+mn-cs"/>
              </a:rPr>
              <a:t>CURSING JESUS EVIDENCE OF DEMONS AND YOU CAN NOT SAY JESUS CHRIST IS LORD WITH A DEMON SPIRIT BUT ONLY BY THE HOLY SPIRIT OF GOD </a:t>
            </a:r>
            <a:br>
              <a:rPr lang="en-US" sz="3000" b="1" cap="none" dirty="0">
                <a:latin typeface="+mn-lt"/>
                <a:ea typeface="+mn-ea"/>
                <a:cs typeface="+mn-cs"/>
              </a:rPr>
            </a:br>
            <a:r>
              <a:rPr lang="en-US" sz="3000" b="1" cap="none" dirty="0">
                <a:latin typeface="+mn-lt"/>
                <a:ea typeface="+mn-ea"/>
                <a:cs typeface="+mn-cs"/>
              </a:rPr>
              <a:t>SAY JESUS CHRIST IS LORD OUT LOUD   </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336468" y="720436"/>
            <a:ext cx="11499272" cy="4813465"/>
          </a:xfrm>
        </p:spPr>
        <p:txBody>
          <a:bodyPr>
            <a:normAutofit fontScale="92500" lnSpcReduction="20000"/>
          </a:bodyPr>
          <a:lstStyle/>
          <a:p>
            <a:r>
              <a:rPr lang="en-US" sz="2800" b="1" dirty="0">
                <a:solidFill>
                  <a:schemeClr val="tx1"/>
                </a:solidFill>
              </a:rPr>
              <a:t>1 Corinthians 12:1-3  Now concerning spiritual </a:t>
            </a:r>
            <a:r>
              <a:rPr lang="en-US" sz="2800" b="1" i="1" dirty="0">
                <a:solidFill>
                  <a:schemeClr val="tx1"/>
                </a:solidFill>
              </a:rPr>
              <a:t>gifts,</a:t>
            </a:r>
            <a:r>
              <a:rPr lang="en-US" sz="2800" b="1" dirty="0">
                <a:solidFill>
                  <a:schemeClr val="tx1"/>
                </a:solidFill>
              </a:rPr>
              <a:t> brethren, I would not have you ignorant.  (2)  Ye know that ye were Gentiles, carried away unto these </a:t>
            </a:r>
            <a:r>
              <a:rPr lang="en-US" sz="2800" b="1" dirty="0">
                <a:solidFill>
                  <a:srgbClr val="FF0000"/>
                </a:solidFill>
              </a:rPr>
              <a:t>dumb idols</a:t>
            </a:r>
            <a:r>
              <a:rPr lang="en-US" sz="2800" b="1" dirty="0">
                <a:solidFill>
                  <a:schemeClr val="tx1"/>
                </a:solidFill>
              </a:rPr>
              <a:t>, even as ye were led.  (3)  Wherefore I give you to understand, that no man speaking by the Spirit of God </a:t>
            </a:r>
            <a:r>
              <a:rPr lang="en-US" sz="2800" b="1" dirty="0" err="1">
                <a:solidFill>
                  <a:srgbClr val="FF0000"/>
                </a:solidFill>
              </a:rPr>
              <a:t>calleth</a:t>
            </a:r>
            <a:r>
              <a:rPr lang="en-US" sz="2800" b="1" dirty="0">
                <a:solidFill>
                  <a:srgbClr val="FF0000"/>
                </a:solidFill>
              </a:rPr>
              <a:t> Jesus accursed</a:t>
            </a:r>
            <a:r>
              <a:rPr lang="en-US" sz="2800" b="1" dirty="0">
                <a:solidFill>
                  <a:schemeClr val="tx1"/>
                </a:solidFill>
              </a:rPr>
              <a:t>: and </a:t>
            </a:r>
            <a:r>
              <a:rPr lang="en-US" sz="2800" b="1" i="1" dirty="0">
                <a:solidFill>
                  <a:schemeClr val="tx1"/>
                </a:solidFill>
              </a:rPr>
              <a:t>that</a:t>
            </a:r>
            <a:r>
              <a:rPr lang="en-US" sz="2800" b="1" dirty="0">
                <a:solidFill>
                  <a:schemeClr val="tx1"/>
                </a:solidFill>
              </a:rPr>
              <a:t> no man can say that </a:t>
            </a:r>
            <a:r>
              <a:rPr lang="en-US" sz="2800" b="1" dirty="0">
                <a:solidFill>
                  <a:srgbClr val="FF0000"/>
                </a:solidFill>
              </a:rPr>
              <a:t>Jesus is the Lord, but by the Holy Ghost</a:t>
            </a:r>
            <a:r>
              <a:rPr lang="en-US" sz="2800" b="1" dirty="0">
                <a:solidFill>
                  <a:schemeClr val="tx1"/>
                </a:solidFill>
              </a:rPr>
              <a:t>.</a:t>
            </a:r>
          </a:p>
          <a:p>
            <a:r>
              <a:rPr lang="en-US" sz="2800" b="1" dirty="0">
                <a:solidFill>
                  <a:schemeClr val="tx1"/>
                </a:solidFill>
              </a:rPr>
              <a:t>1 Corinthians 12:10  To another the working of miracles; to another prophecy; </a:t>
            </a:r>
            <a:r>
              <a:rPr lang="en-US" sz="2800" b="1" dirty="0">
                <a:solidFill>
                  <a:srgbClr val="FF0000"/>
                </a:solidFill>
              </a:rPr>
              <a:t>to another discerning of spirits</a:t>
            </a:r>
            <a:r>
              <a:rPr lang="en-US" sz="2800" b="1" dirty="0">
                <a:solidFill>
                  <a:schemeClr val="tx1"/>
                </a:solidFill>
              </a:rPr>
              <a:t>; to another </a:t>
            </a:r>
            <a:r>
              <a:rPr lang="en-US" sz="2800" b="1" i="1" dirty="0">
                <a:solidFill>
                  <a:schemeClr val="tx1"/>
                </a:solidFill>
              </a:rPr>
              <a:t>divers</a:t>
            </a:r>
            <a:r>
              <a:rPr lang="en-US" sz="2800" b="1" dirty="0">
                <a:solidFill>
                  <a:schemeClr val="tx1"/>
                </a:solidFill>
              </a:rPr>
              <a:t> kinds of tongues; to another the interpretation of tongues:</a:t>
            </a:r>
          </a:p>
          <a:p>
            <a:endParaRPr lang="en-US" dirty="0"/>
          </a:p>
          <a:p>
            <a:endParaRPr lang="en-US" sz="2800" b="1" dirty="0">
              <a:solidFill>
                <a:schemeClr val="tx1"/>
              </a:solidFill>
            </a:endParaRPr>
          </a:p>
          <a:p>
            <a:endParaRPr lang="en-US" dirty="0"/>
          </a:p>
          <a:p>
            <a:r>
              <a:rPr lang="en-US" dirty="0"/>
              <a:t> </a:t>
            </a:r>
          </a:p>
        </p:txBody>
      </p:sp>
    </p:spTree>
    <p:extLst>
      <p:ext uri="{BB962C8B-B14F-4D97-AF65-F5344CB8AC3E}">
        <p14:creationId xmlns:p14="http://schemas.microsoft.com/office/powerpoint/2010/main" val="640464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84211" y="3994068"/>
            <a:ext cx="10799228" cy="2517567"/>
          </a:xfrm>
        </p:spPr>
        <p:txBody>
          <a:bodyPr>
            <a:normAutofit/>
          </a:bodyPr>
          <a:lstStyle/>
          <a:p>
            <a:r>
              <a:rPr lang="en-US" sz="3000" b="1" cap="none" dirty="0">
                <a:latin typeface="+mn-lt"/>
                <a:ea typeface="+mn-ea"/>
                <a:cs typeface="+mn-cs"/>
              </a:rPr>
              <a:t>UNFORGIVENESS LEAVES ONE IN SATAN’S CLUTCHES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336468" y="720436"/>
            <a:ext cx="11499272" cy="4813465"/>
          </a:xfrm>
        </p:spPr>
        <p:txBody>
          <a:bodyPr>
            <a:normAutofit/>
          </a:bodyPr>
          <a:lstStyle/>
          <a:p>
            <a:r>
              <a:rPr lang="en-US" sz="3600" b="1" dirty="0">
                <a:solidFill>
                  <a:schemeClr val="tx1"/>
                </a:solidFill>
              </a:rPr>
              <a:t>2 Corinthians 2:10-11  To whom ye forgive any thing, I </a:t>
            </a:r>
            <a:r>
              <a:rPr lang="en-US" sz="3600" b="1" i="1" dirty="0">
                <a:solidFill>
                  <a:schemeClr val="tx1"/>
                </a:solidFill>
              </a:rPr>
              <a:t>forgive</a:t>
            </a:r>
            <a:r>
              <a:rPr lang="en-US" sz="3600" b="1" dirty="0">
                <a:solidFill>
                  <a:schemeClr val="tx1"/>
                </a:solidFill>
              </a:rPr>
              <a:t> also: for if I forgave any thing, to whom I forgave </a:t>
            </a:r>
            <a:r>
              <a:rPr lang="en-US" sz="3600" b="1" i="1" dirty="0">
                <a:solidFill>
                  <a:schemeClr val="tx1"/>
                </a:solidFill>
              </a:rPr>
              <a:t>it,</a:t>
            </a:r>
            <a:r>
              <a:rPr lang="en-US" sz="3600" b="1" dirty="0">
                <a:solidFill>
                  <a:schemeClr val="tx1"/>
                </a:solidFill>
              </a:rPr>
              <a:t> for your sakes </a:t>
            </a:r>
            <a:r>
              <a:rPr lang="en-US" sz="3600" b="1" i="1" dirty="0">
                <a:solidFill>
                  <a:schemeClr val="tx1"/>
                </a:solidFill>
              </a:rPr>
              <a:t>forgave I it</a:t>
            </a:r>
            <a:r>
              <a:rPr lang="en-US" sz="3600" b="1" dirty="0">
                <a:solidFill>
                  <a:schemeClr val="tx1"/>
                </a:solidFill>
              </a:rPr>
              <a:t> in the person of Christ;  (11) </a:t>
            </a:r>
            <a:r>
              <a:rPr lang="en-US" sz="3600" b="1" dirty="0">
                <a:solidFill>
                  <a:srgbClr val="FF0000"/>
                </a:solidFill>
              </a:rPr>
              <a:t> Lest Satan should get an advantage of us</a:t>
            </a:r>
            <a:r>
              <a:rPr lang="en-US" sz="3600" b="1" dirty="0">
                <a:solidFill>
                  <a:schemeClr val="tx1"/>
                </a:solidFill>
              </a:rPr>
              <a:t>: for we </a:t>
            </a:r>
            <a:r>
              <a:rPr lang="en-US" sz="3600" b="1" dirty="0">
                <a:solidFill>
                  <a:srgbClr val="FF0000"/>
                </a:solidFill>
              </a:rPr>
              <a:t>are not ignorant of his devices</a:t>
            </a:r>
            <a:r>
              <a:rPr lang="en-US" sz="3600" b="1" dirty="0">
                <a:solidFill>
                  <a:schemeClr val="tx1"/>
                </a:solidFill>
              </a:rPr>
              <a:t>.</a:t>
            </a:r>
          </a:p>
          <a:p>
            <a:endParaRPr lang="en-US" dirty="0"/>
          </a:p>
        </p:txBody>
      </p:sp>
    </p:spTree>
    <p:extLst>
      <p:ext uri="{BB962C8B-B14F-4D97-AF65-F5344CB8AC3E}">
        <p14:creationId xmlns:p14="http://schemas.microsoft.com/office/powerpoint/2010/main" val="2436095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84211" y="5502234"/>
            <a:ext cx="10799228" cy="1009401"/>
          </a:xfrm>
        </p:spPr>
        <p:txBody>
          <a:bodyPr>
            <a:normAutofit/>
          </a:bodyPr>
          <a:lstStyle/>
          <a:p>
            <a:pPr algn="ctr"/>
            <a:r>
              <a:rPr lang="en-US" sz="3000" b="1" cap="none" dirty="0">
                <a:latin typeface="+mn-lt"/>
                <a:ea typeface="+mn-ea"/>
                <a:cs typeface="+mn-cs"/>
              </a:rPr>
              <a:t>SATAN SPIRITUAL BLINDS LOST PEOPLE TRYING TO DRAG THEM TO HELL WITH HIMSELF</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518555"/>
            <a:ext cx="11958452" cy="4983677"/>
          </a:xfrm>
        </p:spPr>
        <p:txBody>
          <a:bodyPr>
            <a:noAutofit/>
          </a:bodyPr>
          <a:lstStyle/>
          <a:p>
            <a:r>
              <a:rPr lang="en-US" sz="2400" b="1" dirty="0">
                <a:solidFill>
                  <a:schemeClr val="tx1"/>
                </a:solidFill>
              </a:rPr>
              <a:t>2 Corinthians 4:1-6  Therefore seeing we have this ministry, as we have received mercy, we faint not;  (2)  But have renounced the hidden things of dishonesty, not walking in craftiness, nor handling the word of God deceitfully; but by manifestation of the truth commending ourselves to every man's conscience in the sight of God.  (3)  But if our </a:t>
            </a:r>
            <a:r>
              <a:rPr lang="en-US" sz="2400" b="1" dirty="0">
                <a:solidFill>
                  <a:srgbClr val="FF0000"/>
                </a:solidFill>
              </a:rPr>
              <a:t>gospel be hid</a:t>
            </a:r>
            <a:r>
              <a:rPr lang="en-US" sz="2400" b="1" dirty="0">
                <a:solidFill>
                  <a:schemeClr val="tx1"/>
                </a:solidFill>
              </a:rPr>
              <a:t>, it is hid to them that are</a:t>
            </a:r>
            <a:r>
              <a:rPr lang="en-US" sz="2400" b="1" dirty="0">
                <a:solidFill>
                  <a:srgbClr val="FF0000"/>
                </a:solidFill>
              </a:rPr>
              <a:t> lost</a:t>
            </a:r>
            <a:r>
              <a:rPr lang="en-US" sz="2400" b="1" dirty="0">
                <a:solidFill>
                  <a:schemeClr val="tx1"/>
                </a:solidFill>
              </a:rPr>
              <a:t>:  (4)  </a:t>
            </a:r>
            <a:r>
              <a:rPr lang="en-US" sz="2400" b="1" dirty="0">
                <a:solidFill>
                  <a:srgbClr val="FF0000"/>
                </a:solidFill>
              </a:rPr>
              <a:t>In whom the god of this world hath blinded the minds of them which believe not, </a:t>
            </a:r>
            <a:r>
              <a:rPr lang="en-US" sz="2400" b="1" dirty="0">
                <a:solidFill>
                  <a:schemeClr val="tx1"/>
                </a:solidFill>
              </a:rPr>
              <a:t>lest the light of the glorious gospel of Christ, who is the image of God, should shine unto them.  (5)  For we preach not ourselves, but Christ Jesus the Lord; and ourselves your servants for Jesus' sake.  (6)  For God, who commanded the light to shine out of darkness, hath shined in our hearts, to </a:t>
            </a:r>
            <a:r>
              <a:rPr lang="en-US" sz="2400" b="1" i="1" dirty="0">
                <a:solidFill>
                  <a:schemeClr val="tx1"/>
                </a:solidFill>
              </a:rPr>
              <a:t>give</a:t>
            </a:r>
            <a:r>
              <a:rPr lang="en-US" sz="2400" b="1" dirty="0">
                <a:solidFill>
                  <a:schemeClr val="tx1"/>
                </a:solidFill>
              </a:rPr>
              <a:t> the light of the knowledge of the glory of God in the face of Jesus Christ.</a:t>
            </a:r>
          </a:p>
          <a:p>
            <a:endParaRPr lang="en-US" sz="2400" b="1" dirty="0">
              <a:solidFill>
                <a:schemeClr val="tx1"/>
              </a:solidFill>
            </a:endParaRPr>
          </a:p>
          <a:p>
            <a:endParaRPr lang="en-US" sz="2400" b="1" dirty="0">
              <a:solidFill>
                <a:schemeClr val="tx1"/>
              </a:solidFill>
            </a:endParaRPr>
          </a:p>
        </p:txBody>
      </p:sp>
    </p:spTree>
    <p:extLst>
      <p:ext uri="{BB962C8B-B14F-4D97-AF65-F5344CB8AC3E}">
        <p14:creationId xmlns:p14="http://schemas.microsoft.com/office/powerpoint/2010/main" val="3030072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84210" y="5502234"/>
            <a:ext cx="11420703" cy="1009401"/>
          </a:xfrm>
        </p:spPr>
        <p:txBody>
          <a:bodyPr>
            <a:normAutofit/>
          </a:bodyPr>
          <a:lstStyle/>
          <a:p>
            <a:pPr algn="ctr"/>
            <a:r>
              <a:rPr lang="en-US" sz="3000" b="1" cap="none" dirty="0">
                <a:latin typeface="+mn-lt"/>
                <a:ea typeface="+mn-ea"/>
                <a:cs typeface="+mn-cs"/>
              </a:rPr>
              <a:t>SATAN MESSES WITH PEOPLE’S IMAGINATIONS AND THOUGHTS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518555"/>
            <a:ext cx="11958452" cy="4983677"/>
          </a:xfrm>
        </p:spPr>
        <p:txBody>
          <a:bodyPr>
            <a:noAutofit/>
          </a:bodyPr>
          <a:lstStyle/>
          <a:p>
            <a:r>
              <a:rPr lang="en-US" sz="3600" b="1" dirty="0">
                <a:solidFill>
                  <a:schemeClr val="tx1"/>
                </a:solidFill>
              </a:rPr>
              <a:t>2 Corinthians 10:3-5  For though we walk in the flesh, we do not war after the flesh:  (4)  (For the </a:t>
            </a:r>
            <a:r>
              <a:rPr lang="en-US" sz="3600" b="1" dirty="0">
                <a:solidFill>
                  <a:srgbClr val="FF0000"/>
                </a:solidFill>
              </a:rPr>
              <a:t>weapons of our warfare </a:t>
            </a:r>
            <a:r>
              <a:rPr lang="en-US" sz="3600" b="1" i="1" dirty="0">
                <a:solidFill>
                  <a:schemeClr val="tx1"/>
                </a:solidFill>
              </a:rPr>
              <a:t>are</a:t>
            </a:r>
            <a:r>
              <a:rPr lang="en-US" sz="3600" b="1" dirty="0">
                <a:solidFill>
                  <a:schemeClr val="tx1"/>
                </a:solidFill>
              </a:rPr>
              <a:t> not carnal, but mighty through God to the</a:t>
            </a:r>
            <a:r>
              <a:rPr lang="en-US" sz="3600" b="1" dirty="0">
                <a:solidFill>
                  <a:srgbClr val="FF0000"/>
                </a:solidFill>
              </a:rPr>
              <a:t> pulling down of strong holds</a:t>
            </a:r>
            <a:r>
              <a:rPr lang="en-US" sz="3600" b="1" dirty="0">
                <a:solidFill>
                  <a:schemeClr val="tx1"/>
                </a:solidFill>
              </a:rPr>
              <a:t>;)  (5)  </a:t>
            </a:r>
            <a:r>
              <a:rPr lang="en-US" sz="3600" b="1" dirty="0">
                <a:solidFill>
                  <a:srgbClr val="FF0000"/>
                </a:solidFill>
              </a:rPr>
              <a:t>Casting down imaginations</a:t>
            </a:r>
            <a:r>
              <a:rPr lang="en-US" sz="3600" b="1" dirty="0">
                <a:solidFill>
                  <a:schemeClr val="tx1"/>
                </a:solidFill>
              </a:rPr>
              <a:t>, and every </a:t>
            </a:r>
            <a:r>
              <a:rPr lang="en-US" sz="3600" b="1" dirty="0">
                <a:solidFill>
                  <a:srgbClr val="FF0000"/>
                </a:solidFill>
              </a:rPr>
              <a:t>high thing that </a:t>
            </a:r>
            <a:r>
              <a:rPr lang="en-US" sz="3600" b="1" dirty="0" err="1">
                <a:solidFill>
                  <a:srgbClr val="FF0000"/>
                </a:solidFill>
              </a:rPr>
              <a:t>exalteth</a:t>
            </a:r>
            <a:r>
              <a:rPr lang="en-US" sz="3600" b="1" dirty="0">
                <a:solidFill>
                  <a:srgbClr val="FF0000"/>
                </a:solidFill>
              </a:rPr>
              <a:t> itself against </a:t>
            </a:r>
            <a:r>
              <a:rPr lang="en-US" sz="3600" b="1" dirty="0">
                <a:solidFill>
                  <a:schemeClr val="tx1"/>
                </a:solidFill>
              </a:rPr>
              <a:t>the knowledge of God, and bringing into </a:t>
            </a:r>
            <a:r>
              <a:rPr lang="en-US" sz="3600" b="1" dirty="0">
                <a:solidFill>
                  <a:srgbClr val="FF0000"/>
                </a:solidFill>
              </a:rPr>
              <a:t>captivity</a:t>
            </a:r>
            <a:r>
              <a:rPr lang="en-US" sz="3600" b="1" dirty="0">
                <a:solidFill>
                  <a:schemeClr val="tx1"/>
                </a:solidFill>
              </a:rPr>
              <a:t> every thought to the obedience of Christ;</a:t>
            </a:r>
          </a:p>
          <a:p>
            <a:endParaRPr lang="en-US" dirty="0"/>
          </a:p>
          <a:p>
            <a:endParaRPr lang="en-US" sz="2400" b="1" dirty="0">
              <a:solidFill>
                <a:schemeClr val="tx1"/>
              </a:solidFill>
            </a:endParaRPr>
          </a:p>
        </p:txBody>
      </p:sp>
    </p:spTree>
    <p:extLst>
      <p:ext uri="{BB962C8B-B14F-4D97-AF65-F5344CB8AC3E}">
        <p14:creationId xmlns:p14="http://schemas.microsoft.com/office/powerpoint/2010/main" val="1163536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84210" y="5502234"/>
            <a:ext cx="11420703" cy="1009401"/>
          </a:xfrm>
        </p:spPr>
        <p:txBody>
          <a:bodyPr>
            <a:normAutofit/>
          </a:bodyPr>
          <a:lstStyle/>
          <a:p>
            <a:pPr algn="ctr"/>
            <a:r>
              <a:rPr lang="en-US" sz="3000" b="1" cap="none" dirty="0">
                <a:latin typeface="+mn-lt"/>
                <a:ea typeface="+mn-ea"/>
                <a:cs typeface="+mn-cs"/>
              </a:rPr>
              <a:t>SATAN DECEIVES WITH ANOTHER JESUS, SPIRIT &amp; GOSPEL</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518555"/>
            <a:ext cx="11958452" cy="4983677"/>
          </a:xfrm>
        </p:spPr>
        <p:txBody>
          <a:bodyPr>
            <a:noAutofit/>
          </a:bodyPr>
          <a:lstStyle/>
          <a:p>
            <a:r>
              <a:rPr lang="en-US" sz="3600" b="1" dirty="0">
                <a:solidFill>
                  <a:schemeClr val="tx1"/>
                </a:solidFill>
              </a:rPr>
              <a:t>2 Corinthians 11:3-4  But I fear, lest by any means, as the </a:t>
            </a:r>
            <a:r>
              <a:rPr lang="en-US" sz="3600" b="1" dirty="0">
                <a:solidFill>
                  <a:srgbClr val="FF0000"/>
                </a:solidFill>
              </a:rPr>
              <a:t>serpent beguiled Eve </a:t>
            </a:r>
            <a:r>
              <a:rPr lang="en-US" sz="3600" b="1" dirty="0">
                <a:solidFill>
                  <a:schemeClr val="tx1"/>
                </a:solidFill>
              </a:rPr>
              <a:t>through </a:t>
            </a:r>
            <a:r>
              <a:rPr lang="en-US" sz="3600" b="1" dirty="0">
                <a:solidFill>
                  <a:srgbClr val="FF0000"/>
                </a:solidFill>
              </a:rPr>
              <a:t>his subtilty</a:t>
            </a:r>
            <a:r>
              <a:rPr lang="en-US" sz="3600" b="1" dirty="0">
                <a:solidFill>
                  <a:schemeClr val="tx1"/>
                </a:solidFill>
              </a:rPr>
              <a:t>, so your </a:t>
            </a:r>
            <a:r>
              <a:rPr lang="en-US" sz="3600" b="1" dirty="0">
                <a:solidFill>
                  <a:srgbClr val="FF0000"/>
                </a:solidFill>
              </a:rPr>
              <a:t>minds should be corrupted </a:t>
            </a:r>
            <a:r>
              <a:rPr lang="en-US" sz="3600" b="1" dirty="0">
                <a:solidFill>
                  <a:schemeClr val="tx1"/>
                </a:solidFill>
              </a:rPr>
              <a:t>from the </a:t>
            </a:r>
            <a:r>
              <a:rPr lang="en-US" sz="3600" b="1" dirty="0">
                <a:solidFill>
                  <a:srgbClr val="FF0000"/>
                </a:solidFill>
              </a:rPr>
              <a:t>simplicity</a:t>
            </a:r>
            <a:r>
              <a:rPr lang="en-US" sz="3600" b="1" dirty="0">
                <a:solidFill>
                  <a:schemeClr val="tx1"/>
                </a:solidFill>
              </a:rPr>
              <a:t> that is in Christ.  (4)  For if he that cometh </a:t>
            </a:r>
            <a:r>
              <a:rPr lang="en-US" sz="3600" b="1" dirty="0" err="1">
                <a:solidFill>
                  <a:srgbClr val="FF0000"/>
                </a:solidFill>
              </a:rPr>
              <a:t>preacheth</a:t>
            </a:r>
            <a:r>
              <a:rPr lang="en-US" sz="3600" b="1" dirty="0">
                <a:solidFill>
                  <a:schemeClr val="tx1"/>
                </a:solidFill>
              </a:rPr>
              <a:t> </a:t>
            </a:r>
            <a:r>
              <a:rPr lang="en-US" sz="3600" b="1" dirty="0">
                <a:solidFill>
                  <a:srgbClr val="FF0000"/>
                </a:solidFill>
              </a:rPr>
              <a:t>another Jesus, </a:t>
            </a:r>
            <a:r>
              <a:rPr lang="en-US" sz="3600" b="1" dirty="0">
                <a:solidFill>
                  <a:schemeClr val="tx1"/>
                </a:solidFill>
              </a:rPr>
              <a:t>whom we have not preached, or </a:t>
            </a:r>
            <a:r>
              <a:rPr lang="en-US" sz="3600" b="1" i="1" dirty="0">
                <a:solidFill>
                  <a:schemeClr val="tx1"/>
                </a:solidFill>
              </a:rPr>
              <a:t>if</a:t>
            </a:r>
            <a:r>
              <a:rPr lang="en-US" sz="3600" b="1" dirty="0">
                <a:solidFill>
                  <a:schemeClr val="tx1"/>
                </a:solidFill>
              </a:rPr>
              <a:t> ye receive </a:t>
            </a:r>
            <a:r>
              <a:rPr lang="en-US" sz="3600" b="1" dirty="0">
                <a:solidFill>
                  <a:srgbClr val="FF0000"/>
                </a:solidFill>
              </a:rPr>
              <a:t>another spirit, </a:t>
            </a:r>
            <a:r>
              <a:rPr lang="en-US" sz="3600" b="1" dirty="0">
                <a:solidFill>
                  <a:schemeClr val="tx1"/>
                </a:solidFill>
              </a:rPr>
              <a:t>which ye have not received, or </a:t>
            </a:r>
            <a:r>
              <a:rPr lang="en-US" sz="3600" b="1" dirty="0">
                <a:solidFill>
                  <a:srgbClr val="FF0000"/>
                </a:solidFill>
              </a:rPr>
              <a:t>another gospel, </a:t>
            </a:r>
            <a:r>
              <a:rPr lang="en-US" sz="3600" b="1" dirty="0">
                <a:solidFill>
                  <a:schemeClr val="tx1"/>
                </a:solidFill>
              </a:rPr>
              <a:t>which ye have not accepted, ye might well bear with </a:t>
            </a:r>
            <a:r>
              <a:rPr lang="en-US" sz="3600" b="1" i="1" dirty="0">
                <a:solidFill>
                  <a:schemeClr val="tx1"/>
                </a:solidFill>
              </a:rPr>
              <a:t>him.</a:t>
            </a:r>
            <a:endParaRPr lang="en-US" sz="3600" b="1" dirty="0">
              <a:solidFill>
                <a:schemeClr val="tx1"/>
              </a:solidFill>
            </a:endParaRPr>
          </a:p>
          <a:p>
            <a:endParaRPr lang="en-US" dirty="0"/>
          </a:p>
          <a:p>
            <a:endParaRPr lang="en-US" sz="2400" b="1" dirty="0">
              <a:solidFill>
                <a:schemeClr val="tx1"/>
              </a:solidFill>
            </a:endParaRPr>
          </a:p>
        </p:txBody>
      </p:sp>
    </p:spTree>
    <p:extLst>
      <p:ext uri="{BB962C8B-B14F-4D97-AF65-F5344CB8AC3E}">
        <p14:creationId xmlns:p14="http://schemas.microsoft.com/office/powerpoint/2010/main" val="2591670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502234"/>
            <a:ext cx="12306794" cy="1009401"/>
          </a:xfrm>
        </p:spPr>
        <p:txBody>
          <a:bodyPr>
            <a:normAutofit/>
          </a:bodyPr>
          <a:lstStyle/>
          <a:p>
            <a:pPr algn="ctr"/>
            <a:r>
              <a:rPr lang="en-US" sz="2800" b="1" cap="none" dirty="0">
                <a:latin typeface="+mn-lt"/>
                <a:ea typeface="+mn-ea"/>
                <a:cs typeface="+mn-cs"/>
              </a:rPr>
              <a:t>FAKE MINISTERS OR TOOLS OF SATAN   WOLVES IN SHEEPS CLOTHING</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518555"/>
            <a:ext cx="11958452" cy="4983677"/>
          </a:xfrm>
        </p:spPr>
        <p:txBody>
          <a:bodyPr>
            <a:noAutofit/>
          </a:bodyPr>
          <a:lstStyle/>
          <a:p>
            <a:r>
              <a:rPr lang="en-US" sz="3600" b="1" dirty="0">
                <a:solidFill>
                  <a:schemeClr val="tx1"/>
                </a:solidFill>
              </a:rPr>
              <a:t>2 Corinthians 11:13-15  For such </a:t>
            </a:r>
            <a:r>
              <a:rPr lang="en-US" sz="3600" b="1" i="1" dirty="0">
                <a:solidFill>
                  <a:schemeClr val="tx1"/>
                </a:solidFill>
              </a:rPr>
              <a:t>are</a:t>
            </a:r>
            <a:r>
              <a:rPr lang="en-US" sz="3600" b="1" dirty="0">
                <a:solidFill>
                  <a:schemeClr val="tx1"/>
                </a:solidFill>
              </a:rPr>
              <a:t> </a:t>
            </a:r>
            <a:r>
              <a:rPr lang="en-US" sz="3600" b="1" dirty="0">
                <a:solidFill>
                  <a:srgbClr val="FF0000"/>
                </a:solidFill>
              </a:rPr>
              <a:t>false apostles</a:t>
            </a:r>
            <a:r>
              <a:rPr lang="en-US" sz="3600" b="1" dirty="0">
                <a:solidFill>
                  <a:schemeClr val="tx1"/>
                </a:solidFill>
              </a:rPr>
              <a:t>, </a:t>
            </a:r>
            <a:r>
              <a:rPr lang="en-US" sz="3600" b="1" dirty="0">
                <a:solidFill>
                  <a:srgbClr val="FF0000"/>
                </a:solidFill>
              </a:rPr>
              <a:t>deceitful workers</a:t>
            </a:r>
            <a:r>
              <a:rPr lang="en-US" sz="3600" b="1" dirty="0">
                <a:solidFill>
                  <a:schemeClr val="tx1"/>
                </a:solidFill>
              </a:rPr>
              <a:t>, </a:t>
            </a:r>
            <a:r>
              <a:rPr lang="en-US" sz="3600" b="1" dirty="0">
                <a:solidFill>
                  <a:srgbClr val="FF0000"/>
                </a:solidFill>
              </a:rPr>
              <a:t>transforming themselves </a:t>
            </a:r>
            <a:r>
              <a:rPr lang="en-US" sz="3600" b="1" dirty="0">
                <a:solidFill>
                  <a:schemeClr val="tx1"/>
                </a:solidFill>
              </a:rPr>
              <a:t>into the </a:t>
            </a:r>
            <a:r>
              <a:rPr lang="en-US" sz="3600" b="1" dirty="0">
                <a:solidFill>
                  <a:srgbClr val="FF0000"/>
                </a:solidFill>
              </a:rPr>
              <a:t>apostles of Christ</a:t>
            </a:r>
            <a:r>
              <a:rPr lang="en-US" sz="3600" b="1" dirty="0">
                <a:solidFill>
                  <a:schemeClr val="tx1"/>
                </a:solidFill>
              </a:rPr>
              <a:t>.  (14)  And no marvel; </a:t>
            </a:r>
            <a:r>
              <a:rPr lang="en-US" sz="3600" b="1" dirty="0">
                <a:solidFill>
                  <a:srgbClr val="FF0000"/>
                </a:solidFill>
              </a:rPr>
              <a:t>for Satan himself is transformed into an angel of light. </a:t>
            </a:r>
            <a:r>
              <a:rPr lang="en-US" sz="3600" b="1" dirty="0">
                <a:solidFill>
                  <a:schemeClr val="tx1"/>
                </a:solidFill>
              </a:rPr>
              <a:t> (15)  Therefore </a:t>
            </a:r>
            <a:r>
              <a:rPr lang="en-US" sz="3600" b="1" i="1" dirty="0">
                <a:solidFill>
                  <a:schemeClr val="tx1"/>
                </a:solidFill>
              </a:rPr>
              <a:t>it is</a:t>
            </a:r>
            <a:r>
              <a:rPr lang="en-US" sz="3600" b="1" dirty="0">
                <a:solidFill>
                  <a:schemeClr val="tx1"/>
                </a:solidFill>
              </a:rPr>
              <a:t> no great thing if his </a:t>
            </a:r>
            <a:r>
              <a:rPr lang="en-US" sz="3600" b="1" dirty="0">
                <a:solidFill>
                  <a:srgbClr val="FF0000"/>
                </a:solidFill>
              </a:rPr>
              <a:t>ministers </a:t>
            </a:r>
            <a:r>
              <a:rPr lang="en-US" sz="3600" b="1" dirty="0">
                <a:solidFill>
                  <a:schemeClr val="tx1"/>
                </a:solidFill>
              </a:rPr>
              <a:t>also be </a:t>
            </a:r>
            <a:r>
              <a:rPr lang="en-US" sz="3600" b="1" dirty="0">
                <a:solidFill>
                  <a:srgbClr val="FF0000"/>
                </a:solidFill>
              </a:rPr>
              <a:t>transformed as the ministers of righteousness</a:t>
            </a:r>
            <a:r>
              <a:rPr lang="en-US" sz="3600" b="1" dirty="0">
                <a:solidFill>
                  <a:schemeClr val="tx1"/>
                </a:solidFill>
              </a:rPr>
              <a:t>; whose </a:t>
            </a:r>
            <a:r>
              <a:rPr lang="en-US" sz="3600" b="1" dirty="0">
                <a:solidFill>
                  <a:srgbClr val="FF0000"/>
                </a:solidFill>
              </a:rPr>
              <a:t>end</a:t>
            </a:r>
            <a:r>
              <a:rPr lang="en-US" sz="3600" b="1" dirty="0">
                <a:solidFill>
                  <a:schemeClr val="tx1"/>
                </a:solidFill>
              </a:rPr>
              <a:t> shall be according to their </a:t>
            </a:r>
            <a:r>
              <a:rPr lang="en-US" sz="3600" b="1" dirty="0">
                <a:solidFill>
                  <a:srgbClr val="FF0000"/>
                </a:solidFill>
              </a:rPr>
              <a:t>works</a:t>
            </a:r>
            <a:r>
              <a:rPr lang="en-US" sz="3600" b="1" dirty="0">
                <a:solidFill>
                  <a:schemeClr val="tx1"/>
                </a:solidFill>
              </a:rPr>
              <a:t>.</a:t>
            </a:r>
          </a:p>
          <a:p>
            <a:endParaRPr lang="en-US" dirty="0"/>
          </a:p>
          <a:p>
            <a:endParaRPr lang="en-US" sz="2400" b="1" dirty="0">
              <a:solidFill>
                <a:schemeClr val="tx1"/>
              </a:solidFill>
            </a:endParaRPr>
          </a:p>
        </p:txBody>
      </p:sp>
    </p:spTree>
    <p:extLst>
      <p:ext uri="{BB962C8B-B14F-4D97-AF65-F5344CB8AC3E}">
        <p14:creationId xmlns:p14="http://schemas.microsoft.com/office/powerpoint/2010/main" val="287681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640779"/>
            <a:ext cx="12306794" cy="851066"/>
          </a:xfrm>
        </p:spPr>
        <p:txBody>
          <a:bodyPr>
            <a:normAutofit/>
          </a:bodyPr>
          <a:lstStyle/>
          <a:p>
            <a:pPr algn="ctr"/>
            <a:r>
              <a:rPr lang="en-US" sz="2800" b="1" cap="none" dirty="0">
                <a:latin typeface="+mn-lt"/>
                <a:ea typeface="+mn-ea"/>
                <a:cs typeface="+mn-cs"/>
              </a:rPr>
              <a:t>SOMETIMES SATAN IS ALLOWED TO KEEP US DEPENDENT ON GOD</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518556"/>
            <a:ext cx="11958452" cy="5023262"/>
          </a:xfrm>
        </p:spPr>
        <p:txBody>
          <a:bodyPr>
            <a:noAutofit/>
          </a:bodyPr>
          <a:lstStyle/>
          <a:p>
            <a:r>
              <a:rPr lang="x-none" sz="2400" b="1" dirty="0">
                <a:solidFill>
                  <a:schemeClr val="tx1"/>
                </a:solidFill>
              </a:rPr>
              <a:t>2Co 12:7  And lest I should be exalted above measure through the abundance of the revelations, there was given to me a thorn in the flesh, the </a:t>
            </a:r>
            <a:r>
              <a:rPr lang="x-none" sz="2400" b="1" dirty="0">
                <a:solidFill>
                  <a:srgbClr val="FF0000"/>
                </a:solidFill>
              </a:rPr>
              <a:t>messenger of Satan to buffet me</a:t>
            </a:r>
            <a:r>
              <a:rPr lang="x-none" sz="2400" b="1" dirty="0">
                <a:solidFill>
                  <a:schemeClr val="tx1"/>
                </a:solidFill>
              </a:rPr>
              <a:t>, lest I should be exalted above measure. </a:t>
            </a:r>
            <a:endParaRPr lang="en-US" sz="2400" b="1" dirty="0">
              <a:solidFill>
                <a:schemeClr val="tx1"/>
              </a:solidFill>
            </a:endParaRPr>
          </a:p>
          <a:p>
            <a:r>
              <a:rPr lang="x-none" sz="2400" b="1" dirty="0">
                <a:solidFill>
                  <a:schemeClr val="tx1"/>
                </a:solidFill>
              </a:rPr>
              <a:t>2Co 12:8  For </a:t>
            </a:r>
            <a:r>
              <a:rPr lang="x-none" sz="2400" b="1" dirty="0">
                <a:solidFill>
                  <a:srgbClr val="FF0000"/>
                </a:solidFill>
              </a:rPr>
              <a:t>this thing </a:t>
            </a:r>
            <a:r>
              <a:rPr lang="x-none" sz="2400" b="1" dirty="0">
                <a:solidFill>
                  <a:schemeClr val="tx1"/>
                </a:solidFill>
              </a:rPr>
              <a:t>I besought the Lord thrice, that it might depart from me. </a:t>
            </a:r>
            <a:endParaRPr lang="en-US" sz="2400" b="1" dirty="0">
              <a:solidFill>
                <a:schemeClr val="tx1"/>
              </a:solidFill>
            </a:endParaRPr>
          </a:p>
          <a:p>
            <a:r>
              <a:rPr lang="x-none" sz="2400" b="1" dirty="0">
                <a:solidFill>
                  <a:schemeClr val="tx1"/>
                </a:solidFill>
              </a:rPr>
              <a:t>2Co 12:9  And he said unto me, My grace is sufficient for thee: for my strength is made perfect in weakness. Most gladly therefore will I rather glory in my infirmities, that the power of Christ may rest upon me. </a:t>
            </a:r>
            <a:endParaRPr lang="en-US" sz="2400" b="1" dirty="0">
              <a:solidFill>
                <a:schemeClr val="tx1"/>
              </a:solidFill>
            </a:endParaRPr>
          </a:p>
          <a:p>
            <a:r>
              <a:rPr lang="x-none" sz="2400" b="1" dirty="0">
                <a:solidFill>
                  <a:schemeClr val="tx1"/>
                </a:solidFill>
              </a:rPr>
              <a:t>2Co 12:10  Therefore I take pleasure in infirmities, in reproaches, in necessities, in persecutions, in distresses for Christ's sake: for when I am weak, then am I strong. </a:t>
            </a:r>
            <a:endParaRPr lang="en-US" sz="2400" b="1" dirty="0">
              <a:solidFill>
                <a:schemeClr val="tx1"/>
              </a:solidFill>
            </a:endParaRPr>
          </a:p>
          <a:p>
            <a:endParaRPr lang="en-US" sz="2400" b="1" dirty="0">
              <a:solidFill>
                <a:schemeClr val="tx1"/>
              </a:solidFill>
            </a:endParaRPr>
          </a:p>
        </p:txBody>
      </p:sp>
    </p:spTree>
    <p:extLst>
      <p:ext uri="{BB962C8B-B14F-4D97-AF65-F5344CB8AC3E}">
        <p14:creationId xmlns:p14="http://schemas.microsoft.com/office/powerpoint/2010/main" val="4142893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000" b="1" cap="none" dirty="0">
                <a:latin typeface="+mn-lt"/>
                <a:ea typeface="+mn-ea"/>
                <a:cs typeface="+mn-cs"/>
              </a:rPr>
              <a:t>SATAN BRINGS ANYTHING BUT JESUS DEATH AND RESURRECTION AND GOD’S GRACE</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518556"/>
            <a:ext cx="11958452" cy="5054930"/>
          </a:xfrm>
        </p:spPr>
        <p:txBody>
          <a:bodyPr>
            <a:noAutofit/>
          </a:bodyPr>
          <a:lstStyle/>
          <a:p>
            <a:r>
              <a:rPr lang="en-US" sz="2800" b="1" dirty="0">
                <a:solidFill>
                  <a:schemeClr val="tx1"/>
                </a:solidFill>
              </a:rPr>
              <a:t>Galatians 1:6-9  I marvel that ye are so soon removed from him that called you into the grace of Christ unto another gospel:  (7)  Which is not another; but there be some that trouble you, and would pervert the gospel of Christ.  (8)  But though we, or an </a:t>
            </a:r>
            <a:r>
              <a:rPr lang="en-US" sz="2800" b="1" dirty="0">
                <a:solidFill>
                  <a:srgbClr val="FF0000"/>
                </a:solidFill>
              </a:rPr>
              <a:t>angel from heaven, preach any other gospel </a:t>
            </a:r>
            <a:r>
              <a:rPr lang="en-US" sz="2800" b="1" dirty="0">
                <a:solidFill>
                  <a:schemeClr val="tx1"/>
                </a:solidFill>
              </a:rPr>
              <a:t>unto you than that which we have preached unto you, let him be </a:t>
            </a:r>
            <a:r>
              <a:rPr lang="en-US" sz="2800" b="1" dirty="0">
                <a:solidFill>
                  <a:srgbClr val="FF0000"/>
                </a:solidFill>
              </a:rPr>
              <a:t>accursed</a:t>
            </a:r>
            <a:r>
              <a:rPr lang="en-US" sz="2800" b="1" dirty="0">
                <a:solidFill>
                  <a:schemeClr val="tx1"/>
                </a:solidFill>
              </a:rPr>
              <a:t>.  (9)  As we said before, so say I now again, If any </a:t>
            </a:r>
            <a:r>
              <a:rPr lang="en-US" sz="2800" b="1" i="1" dirty="0">
                <a:solidFill>
                  <a:schemeClr val="tx1"/>
                </a:solidFill>
              </a:rPr>
              <a:t>man</a:t>
            </a:r>
            <a:r>
              <a:rPr lang="en-US" sz="2800" b="1" dirty="0">
                <a:solidFill>
                  <a:schemeClr val="tx1"/>
                </a:solidFill>
              </a:rPr>
              <a:t> preach </a:t>
            </a:r>
            <a:r>
              <a:rPr lang="en-US" sz="2800" b="1" dirty="0">
                <a:solidFill>
                  <a:srgbClr val="FF0000"/>
                </a:solidFill>
              </a:rPr>
              <a:t>any other gospel </a:t>
            </a:r>
            <a:r>
              <a:rPr lang="en-US" sz="2800" b="1" dirty="0">
                <a:solidFill>
                  <a:schemeClr val="tx1"/>
                </a:solidFill>
              </a:rPr>
              <a:t>unto you than that ye have received, let him be </a:t>
            </a:r>
            <a:r>
              <a:rPr lang="en-US" sz="2800" b="1" dirty="0">
                <a:solidFill>
                  <a:srgbClr val="FF0000"/>
                </a:solidFill>
              </a:rPr>
              <a:t>accursed</a:t>
            </a:r>
            <a:r>
              <a:rPr lang="en-US" sz="2800" b="1" dirty="0">
                <a:solidFill>
                  <a:schemeClr val="tx1"/>
                </a:solidFill>
              </a:rPr>
              <a:t>.</a:t>
            </a:r>
          </a:p>
          <a:p>
            <a:endParaRPr lang="en-US" sz="2800" b="1" dirty="0">
              <a:solidFill>
                <a:schemeClr val="tx1"/>
              </a:solidFill>
            </a:endParaRPr>
          </a:p>
          <a:p>
            <a:endParaRPr lang="en-US" sz="2800" b="1" dirty="0">
              <a:solidFill>
                <a:schemeClr val="tx1"/>
              </a:solidFill>
            </a:endParaRPr>
          </a:p>
        </p:txBody>
      </p:sp>
    </p:spTree>
    <p:extLst>
      <p:ext uri="{BB962C8B-B14F-4D97-AF65-F5344CB8AC3E}">
        <p14:creationId xmlns:p14="http://schemas.microsoft.com/office/powerpoint/2010/main" val="374631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5" name="Picture 4" descr="A vintage photo of a group of people posing for the camera&#10;&#10;Description generated with high confidence">
            <a:extLst>
              <a:ext uri="{FF2B5EF4-FFF2-40B4-BE49-F238E27FC236}">
                <a16:creationId xmlns:a16="http://schemas.microsoft.com/office/drawing/2014/main" id="{2E74700D-611F-41AE-A10B-2AD4F25E9DC9}"/>
              </a:ext>
            </a:extLst>
          </p:cNvPr>
          <p:cNvPicPr>
            <a:picLocks noChangeAspect="1"/>
          </p:cNvPicPr>
          <p:nvPr/>
        </p:nvPicPr>
        <p:blipFill rotWithShape="1">
          <a:blip r:embed="rId2"/>
          <a:srcRect l="9509" r="-3" b="-3"/>
          <a:stretch/>
        </p:blipFill>
        <p:spPr>
          <a:xfrm>
            <a:off x="454526" y="504640"/>
            <a:ext cx="3517391" cy="3848118"/>
          </a:xfrm>
          <a:custGeom>
            <a:avLst/>
            <a:gdLst>
              <a:gd name="connsiteX0" fmla="*/ 409034 w 3152439"/>
              <a:gd name="connsiteY0" fmla="*/ 0 h 3448851"/>
              <a:gd name="connsiteX1" fmla="*/ 3152439 w 3152439"/>
              <a:gd name="connsiteY1" fmla="*/ 0 h 3448851"/>
              <a:gd name="connsiteX2" fmla="*/ 3152439 w 3152439"/>
              <a:gd name="connsiteY2" fmla="*/ 3032147 h 3448851"/>
              <a:gd name="connsiteX3" fmla="*/ 2735735 w 3152439"/>
              <a:gd name="connsiteY3" fmla="*/ 3448851 h 3448851"/>
              <a:gd name="connsiteX4" fmla="*/ 0 w 3152439"/>
              <a:gd name="connsiteY4" fmla="*/ 3448851 h 3448851"/>
              <a:gd name="connsiteX5" fmla="*/ 0 w 3152439"/>
              <a:gd name="connsiteY5" fmla="*/ 409034 h 3448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52439" h="3448851">
                <a:moveTo>
                  <a:pt x="409034" y="0"/>
                </a:moveTo>
                <a:lnTo>
                  <a:pt x="3152439" y="0"/>
                </a:lnTo>
                <a:lnTo>
                  <a:pt x="3152439" y="3032147"/>
                </a:lnTo>
                <a:lnTo>
                  <a:pt x="2735735" y="3448851"/>
                </a:lnTo>
                <a:lnTo>
                  <a:pt x="0" y="3448851"/>
                </a:lnTo>
                <a:lnTo>
                  <a:pt x="0" y="409034"/>
                </a:lnTo>
                <a:close/>
              </a:path>
            </a:pathLst>
          </a:custGeom>
          <a:ln w="15875">
            <a:solidFill>
              <a:srgbClr val="FFFFFF">
                <a:alpha val="40000"/>
              </a:srgbClr>
            </a:solidFill>
          </a:ln>
          <a:effectLst>
            <a:innerShdw blurRad="57150" dist="38100" dir="14460000">
              <a:prstClr val="black">
                <a:alpha val="70000"/>
              </a:prstClr>
            </a:innerShdw>
          </a:effectLst>
        </p:spPr>
      </p:pic>
      <p:sp>
        <p:nvSpPr>
          <p:cNvPr id="2" name="Title 1">
            <a:extLst>
              <a:ext uri="{FF2B5EF4-FFF2-40B4-BE49-F238E27FC236}">
                <a16:creationId xmlns:a16="http://schemas.microsoft.com/office/drawing/2014/main" id="{74C9E0E7-B72B-435B-8AF5-19C25BDE2314}"/>
              </a:ext>
            </a:extLst>
          </p:cNvPr>
          <p:cNvSpPr>
            <a:spLocks noGrp="1"/>
          </p:cNvSpPr>
          <p:nvPr>
            <p:ph type="title"/>
          </p:nvPr>
        </p:nvSpPr>
        <p:spPr>
          <a:xfrm>
            <a:off x="684212" y="4487332"/>
            <a:ext cx="8534400" cy="1507067"/>
          </a:xfrm>
        </p:spPr>
        <p:txBody>
          <a:bodyPr>
            <a:normAutofit/>
          </a:bodyPr>
          <a:lstStyle/>
          <a:p>
            <a:r>
              <a:rPr lang="en-US" b="1" dirty="0"/>
              <a:t>JESUS SECOND ENCOUNTER</a:t>
            </a:r>
          </a:p>
        </p:txBody>
      </p:sp>
      <p:sp>
        <p:nvSpPr>
          <p:cNvPr id="3" name="Content Placeholder 2">
            <a:extLst>
              <a:ext uri="{FF2B5EF4-FFF2-40B4-BE49-F238E27FC236}">
                <a16:creationId xmlns:a16="http://schemas.microsoft.com/office/drawing/2014/main" id="{36E064A6-F579-4352-A012-4D8D2C14BFAB}"/>
              </a:ext>
            </a:extLst>
          </p:cNvPr>
          <p:cNvSpPr>
            <a:spLocks noGrp="1"/>
          </p:cNvSpPr>
          <p:nvPr>
            <p:ph idx="1"/>
          </p:nvPr>
        </p:nvSpPr>
        <p:spPr>
          <a:xfrm>
            <a:off x="4033652" y="459875"/>
            <a:ext cx="7980218" cy="4345674"/>
          </a:xfrm>
        </p:spPr>
        <p:txBody>
          <a:bodyPr>
            <a:normAutofit fontScale="92500"/>
          </a:bodyPr>
          <a:lstStyle/>
          <a:p>
            <a:pPr>
              <a:lnSpc>
                <a:spcPct val="90000"/>
              </a:lnSpc>
            </a:pPr>
            <a:r>
              <a:rPr lang="en-US" b="1" dirty="0">
                <a:solidFill>
                  <a:schemeClr val="tx1"/>
                </a:solidFill>
              </a:rPr>
              <a:t>(Luke 8:1)  And it came to pass afterward, that he went throughout every city and village, preaching and shewing the glad tidings of the kingdom of God: and the twelve </a:t>
            </a:r>
            <a:r>
              <a:rPr lang="en-US" b="1" i="1" dirty="0">
                <a:solidFill>
                  <a:schemeClr val="tx1"/>
                </a:solidFill>
              </a:rPr>
              <a:t>were</a:t>
            </a:r>
            <a:r>
              <a:rPr lang="en-US" b="1" dirty="0">
                <a:solidFill>
                  <a:schemeClr val="tx1"/>
                </a:solidFill>
              </a:rPr>
              <a:t> with him,</a:t>
            </a:r>
          </a:p>
          <a:p>
            <a:pPr>
              <a:lnSpc>
                <a:spcPct val="90000"/>
              </a:lnSpc>
            </a:pPr>
            <a:r>
              <a:rPr lang="en-US" b="1" dirty="0">
                <a:solidFill>
                  <a:schemeClr val="tx1"/>
                </a:solidFill>
              </a:rPr>
              <a:t>(Luke 8:2) </a:t>
            </a:r>
            <a:r>
              <a:rPr lang="en-US" b="1" dirty="0">
                <a:solidFill>
                  <a:srgbClr val="FF0000"/>
                </a:solidFill>
              </a:rPr>
              <a:t> </a:t>
            </a:r>
            <a:r>
              <a:rPr lang="en-US" sz="3600" b="1" dirty="0">
                <a:solidFill>
                  <a:srgbClr val="FF0000"/>
                </a:solidFill>
              </a:rPr>
              <a:t>And certain women, which had been healed of evil spirits and infirmities, Mary called Magdalene, out of whom went seven devils,</a:t>
            </a:r>
          </a:p>
          <a:p>
            <a:pPr>
              <a:lnSpc>
                <a:spcPct val="90000"/>
              </a:lnSpc>
            </a:pPr>
            <a:r>
              <a:rPr lang="en-US" b="1" dirty="0">
                <a:solidFill>
                  <a:schemeClr val="tx1"/>
                </a:solidFill>
              </a:rPr>
              <a:t>(Luke 8:3)  And Joanna the wife of </a:t>
            </a:r>
            <a:r>
              <a:rPr lang="en-US" b="1" dirty="0" err="1">
                <a:solidFill>
                  <a:schemeClr val="tx1"/>
                </a:solidFill>
              </a:rPr>
              <a:t>Chuza</a:t>
            </a:r>
            <a:r>
              <a:rPr lang="en-US" b="1" dirty="0">
                <a:solidFill>
                  <a:schemeClr val="tx1"/>
                </a:solidFill>
              </a:rPr>
              <a:t> Herod's steward, and Susanna, and many others, which ministered unto him of their substance.</a:t>
            </a:r>
          </a:p>
          <a:p>
            <a:pPr>
              <a:lnSpc>
                <a:spcPct val="90000"/>
              </a:lnSpc>
            </a:pPr>
            <a:endParaRPr lang="en-US" dirty="0"/>
          </a:p>
          <a:p>
            <a:pPr>
              <a:lnSpc>
                <a:spcPct val="90000"/>
              </a:lnSpc>
            </a:pPr>
            <a:endParaRPr lang="en-US" dirty="0"/>
          </a:p>
        </p:txBody>
      </p:sp>
    </p:spTree>
    <p:extLst>
      <p:ext uri="{BB962C8B-B14F-4D97-AF65-F5344CB8AC3E}">
        <p14:creationId xmlns:p14="http://schemas.microsoft.com/office/powerpoint/2010/main" val="1476381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000" b="1" cap="none" dirty="0">
                <a:latin typeface="+mn-lt"/>
                <a:ea typeface="+mn-ea"/>
                <a:cs typeface="+mn-cs"/>
              </a:rPr>
              <a:t>SATAN TEMPS YOU BACK TO YOUR OLD RELIGION REJECTING JESUS AS LORD AND SAVIOR</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518556"/>
            <a:ext cx="11958452" cy="5054930"/>
          </a:xfrm>
        </p:spPr>
        <p:txBody>
          <a:bodyPr>
            <a:noAutofit/>
          </a:bodyPr>
          <a:lstStyle/>
          <a:p>
            <a:r>
              <a:rPr lang="en-US" sz="3200" b="1" dirty="0">
                <a:solidFill>
                  <a:schemeClr val="tx1"/>
                </a:solidFill>
              </a:rPr>
              <a:t>Galatians 4:8-11  Howbeit then, when ye knew not God, </a:t>
            </a:r>
            <a:r>
              <a:rPr lang="en-US" sz="3200" b="1" dirty="0">
                <a:solidFill>
                  <a:srgbClr val="FF0000"/>
                </a:solidFill>
              </a:rPr>
              <a:t>ye did service unto them which by nature are no gods. </a:t>
            </a:r>
            <a:r>
              <a:rPr lang="en-US" sz="3200" b="1" dirty="0">
                <a:solidFill>
                  <a:schemeClr val="tx1"/>
                </a:solidFill>
              </a:rPr>
              <a:t> (9)  But now, after that ye have known God, or rather are known of God,</a:t>
            </a:r>
            <a:r>
              <a:rPr lang="en-US" sz="3200" b="1" dirty="0">
                <a:solidFill>
                  <a:srgbClr val="FF0000"/>
                </a:solidFill>
              </a:rPr>
              <a:t> how turn ye again to the weak and beggarly elements</a:t>
            </a:r>
            <a:r>
              <a:rPr lang="en-US" sz="3200" b="1" dirty="0">
                <a:solidFill>
                  <a:schemeClr val="tx1"/>
                </a:solidFill>
              </a:rPr>
              <a:t>, whereunto </a:t>
            </a:r>
            <a:r>
              <a:rPr lang="en-US" sz="3200" b="1" dirty="0">
                <a:solidFill>
                  <a:srgbClr val="FF0000"/>
                </a:solidFill>
              </a:rPr>
              <a:t>ye desire again to be in bondage</a:t>
            </a:r>
            <a:r>
              <a:rPr lang="en-US" sz="3200" b="1" dirty="0">
                <a:solidFill>
                  <a:schemeClr val="tx1"/>
                </a:solidFill>
              </a:rPr>
              <a:t>?  (10)  Ye </a:t>
            </a:r>
            <a:r>
              <a:rPr lang="en-US" sz="3200" b="1" dirty="0">
                <a:solidFill>
                  <a:srgbClr val="FF0000"/>
                </a:solidFill>
              </a:rPr>
              <a:t>observe days</a:t>
            </a:r>
            <a:r>
              <a:rPr lang="en-US" sz="3200" b="1" dirty="0">
                <a:solidFill>
                  <a:schemeClr val="tx1"/>
                </a:solidFill>
              </a:rPr>
              <a:t>, and </a:t>
            </a:r>
            <a:r>
              <a:rPr lang="en-US" sz="3200" b="1" dirty="0">
                <a:solidFill>
                  <a:srgbClr val="FF0000"/>
                </a:solidFill>
              </a:rPr>
              <a:t>months</a:t>
            </a:r>
            <a:r>
              <a:rPr lang="en-US" sz="3200" b="1" dirty="0">
                <a:solidFill>
                  <a:schemeClr val="tx1"/>
                </a:solidFill>
              </a:rPr>
              <a:t>, and </a:t>
            </a:r>
            <a:r>
              <a:rPr lang="en-US" sz="3200" b="1" dirty="0">
                <a:solidFill>
                  <a:srgbClr val="FF0000"/>
                </a:solidFill>
              </a:rPr>
              <a:t>times</a:t>
            </a:r>
            <a:r>
              <a:rPr lang="en-US" sz="3200" b="1" dirty="0">
                <a:solidFill>
                  <a:schemeClr val="tx1"/>
                </a:solidFill>
              </a:rPr>
              <a:t>, and </a:t>
            </a:r>
            <a:r>
              <a:rPr lang="en-US" sz="3200" b="1" dirty="0">
                <a:solidFill>
                  <a:srgbClr val="FF0000"/>
                </a:solidFill>
              </a:rPr>
              <a:t>years</a:t>
            </a:r>
            <a:r>
              <a:rPr lang="en-US" sz="3200" b="1" dirty="0">
                <a:solidFill>
                  <a:schemeClr val="tx1"/>
                </a:solidFill>
              </a:rPr>
              <a:t>.  (11)  I am afraid of you, lest I have bestowed upon you </a:t>
            </a:r>
            <a:r>
              <a:rPr lang="en-US" sz="3200" b="1" dirty="0" err="1">
                <a:solidFill>
                  <a:srgbClr val="FF0000"/>
                </a:solidFill>
              </a:rPr>
              <a:t>labour</a:t>
            </a:r>
            <a:r>
              <a:rPr lang="en-US" sz="3200" b="1" dirty="0">
                <a:solidFill>
                  <a:srgbClr val="FF0000"/>
                </a:solidFill>
              </a:rPr>
              <a:t> in vain</a:t>
            </a:r>
            <a:r>
              <a:rPr lang="en-US" sz="3200" b="1" dirty="0">
                <a:solidFill>
                  <a:schemeClr val="tx1"/>
                </a:solidFill>
              </a:rPr>
              <a:t>.</a:t>
            </a:r>
          </a:p>
          <a:p>
            <a:endParaRPr lang="en-US" dirty="0"/>
          </a:p>
          <a:p>
            <a:endParaRPr lang="en-US" sz="2800" b="1" dirty="0">
              <a:solidFill>
                <a:schemeClr val="tx1"/>
              </a:solidFill>
            </a:endParaRPr>
          </a:p>
        </p:txBody>
      </p:sp>
    </p:spTree>
    <p:extLst>
      <p:ext uri="{BB962C8B-B14F-4D97-AF65-F5344CB8AC3E}">
        <p14:creationId xmlns:p14="http://schemas.microsoft.com/office/powerpoint/2010/main" val="756029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THE FLESH FEELS LIKE IDOLATRY AND WITCHCRAFT OR BEING A SHAMAN IS OK  ACCEPTING SATAN’S POWER</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r>
              <a:rPr lang="en-US" sz="3600" b="1" dirty="0">
                <a:solidFill>
                  <a:schemeClr val="tx1"/>
                </a:solidFill>
              </a:rPr>
              <a:t>Galatians 5:19-21  Now the works of the flesh are manifest, which are </a:t>
            </a:r>
            <a:r>
              <a:rPr lang="en-US" sz="3600" b="1" i="1" dirty="0">
                <a:solidFill>
                  <a:schemeClr val="tx1"/>
                </a:solidFill>
              </a:rPr>
              <a:t>these;</a:t>
            </a:r>
            <a:r>
              <a:rPr lang="en-US" sz="3600" b="1" dirty="0">
                <a:solidFill>
                  <a:schemeClr val="tx1"/>
                </a:solidFill>
              </a:rPr>
              <a:t> Adultery, fornication, uncleanness, lasciviousness,  (20)  </a:t>
            </a:r>
            <a:r>
              <a:rPr lang="en-US" sz="3600" b="1" dirty="0">
                <a:solidFill>
                  <a:srgbClr val="FF0000"/>
                </a:solidFill>
              </a:rPr>
              <a:t>Idolatry</a:t>
            </a:r>
            <a:r>
              <a:rPr lang="en-US" sz="3600" b="1" dirty="0">
                <a:solidFill>
                  <a:schemeClr val="tx1"/>
                </a:solidFill>
              </a:rPr>
              <a:t>, </a:t>
            </a:r>
            <a:r>
              <a:rPr lang="en-US" sz="3600" b="1" dirty="0">
                <a:solidFill>
                  <a:srgbClr val="FF0000"/>
                </a:solidFill>
              </a:rPr>
              <a:t>witchcraft</a:t>
            </a:r>
            <a:r>
              <a:rPr lang="en-US" sz="3600" b="1" dirty="0">
                <a:solidFill>
                  <a:schemeClr val="tx1"/>
                </a:solidFill>
              </a:rPr>
              <a:t>, hatred, variance, emulations, wrath, strife, seditions, heresies,  (21)  </a:t>
            </a:r>
            <a:r>
              <a:rPr lang="en-US" sz="3600" b="1" dirty="0" err="1">
                <a:solidFill>
                  <a:schemeClr val="tx1"/>
                </a:solidFill>
              </a:rPr>
              <a:t>Envyings</a:t>
            </a:r>
            <a:r>
              <a:rPr lang="en-US" sz="3600" b="1" dirty="0">
                <a:solidFill>
                  <a:schemeClr val="tx1"/>
                </a:solidFill>
              </a:rPr>
              <a:t>, murders, drunkenness, </a:t>
            </a:r>
            <a:r>
              <a:rPr lang="en-US" sz="3600" b="1" dirty="0" err="1">
                <a:solidFill>
                  <a:schemeClr val="tx1"/>
                </a:solidFill>
              </a:rPr>
              <a:t>revellings</a:t>
            </a:r>
            <a:r>
              <a:rPr lang="en-US" sz="3600" b="1" dirty="0">
                <a:solidFill>
                  <a:schemeClr val="tx1"/>
                </a:solidFill>
              </a:rPr>
              <a:t>, and such like: of the which I tell you before, as I have also told </a:t>
            </a:r>
            <a:r>
              <a:rPr lang="en-US" sz="3600" b="1" i="1" dirty="0">
                <a:solidFill>
                  <a:schemeClr val="tx1"/>
                </a:solidFill>
              </a:rPr>
              <a:t>you</a:t>
            </a:r>
            <a:r>
              <a:rPr lang="en-US" sz="3600" b="1" dirty="0">
                <a:solidFill>
                  <a:schemeClr val="tx1"/>
                </a:solidFill>
              </a:rPr>
              <a:t> in time past, that they which do such things shall not inherit the kingdom of God.</a:t>
            </a:r>
          </a:p>
          <a:p>
            <a:endParaRPr lang="en-US" sz="3600" b="1" dirty="0"/>
          </a:p>
          <a:p>
            <a:endParaRPr lang="en-US" sz="3600" b="1" dirty="0">
              <a:solidFill>
                <a:schemeClr val="tx1"/>
              </a:solidFill>
            </a:endParaRPr>
          </a:p>
        </p:txBody>
      </p:sp>
    </p:spTree>
    <p:extLst>
      <p:ext uri="{BB962C8B-B14F-4D97-AF65-F5344CB8AC3E}">
        <p14:creationId xmlns:p14="http://schemas.microsoft.com/office/powerpoint/2010/main" val="942180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JESUS IN HEAVENLY PLACES IS FAR ABOVE EVERY LEVEL OF DEMON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598234" cy="5262979"/>
          </a:xfrm>
          <a:prstGeom prst="rect">
            <a:avLst/>
          </a:prstGeom>
        </p:spPr>
        <p:txBody>
          <a:bodyPr wrap="square">
            <a:spAutoFit/>
          </a:bodyPr>
          <a:lstStyle/>
          <a:p>
            <a:r>
              <a:rPr lang="en-US" sz="2800" b="1" dirty="0"/>
              <a:t>Ephesians 1:19-23  And what </a:t>
            </a:r>
            <a:r>
              <a:rPr lang="en-US" sz="2800" b="1" i="1" dirty="0"/>
              <a:t>is</a:t>
            </a:r>
            <a:r>
              <a:rPr lang="en-US" sz="2800" b="1" dirty="0"/>
              <a:t> the exceeding greatness of his power to us-ward who believe, according to the working of his mighty power,  (20)  Which he wrought in Christ, when he raised him from the dead, and set </a:t>
            </a:r>
            <a:r>
              <a:rPr lang="en-US" sz="2800" b="1" i="1" dirty="0"/>
              <a:t>him</a:t>
            </a:r>
            <a:r>
              <a:rPr lang="en-US" sz="2800" b="1" dirty="0"/>
              <a:t> at his own right hand in the heavenly </a:t>
            </a:r>
            <a:r>
              <a:rPr lang="en-US" sz="2800" b="1" i="1" dirty="0"/>
              <a:t>places,</a:t>
            </a:r>
            <a:r>
              <a:rPr lang="en-US" sz="2800" b="1" dirty="0"/>
              <a:t>  (21) </a:t>
            </a:r>
            <a:r>
              <a:rPr lang="en-US" sz="2800" b="1" dirty="0">
                <a:solidFill>
                  <a:srgbClr val="FF0000"/>
                </a:solidFill>
              </a:rPr>
              <a:t> Far above all principality, and power, and might, and dominion, </a:t>
            </a:r>
            <a:r>
              <a:rPr lang="en-US" sz="2800" b="1" dirty="0"/>
              <a:t>and </a:t>
            </a:r>
            <a:r>
              <a:rPr lang="en-US" sz="2800" b="1" dirty="0">
                <a:solidFill>
                  <a:srgbClr val="FF0000"/>
                </a:solidFill>
              </a:rPr>
              <a:t>every name </a:t>
            </a:r>
            <a:r>
              <a:rPr lang="en-US" sz="2800" b="1" dirty="0"/>
              <a:t>that is named, not only in this world, but also in that which is to come:  (22)</a:t>
            </a:r>
            <a:r>
              <a:rPr lang="en-US" sz="2800" b="1" dirty="0">
                <a:solidFill>
                  <a:srgbClr val="FF0000"/>
                </a:solidFill>
              </a:rPr>
              <a:t>  And hath put all </a:t>
            </a:r>
            <a:r>
              <a:rPr lang="en-US" sz="2800" b="1" i="1" dirty="0">
                <a:solidFill>
                  <a:srgbClr val="FF0000"/>
                </a:solidFill>
              </a:rPr>
              <a:t>things</a:t>
            </a:r>
            <a:r>
              <a:rPr lang="en-US" sz="2800" b="1" dirty="0">
                <a:solidFill>
                  <a:srgbClr val="FF0000"/>
                </a:solidFill>
              </a:rPr>
              <a:t> under his feet</a:t>
            </a:r>
            <a:r>
              <a:rPr lang="en-US" sz="2800" b="1" dirty="0"/>
              <a:t>, and gave him </a:t>
            </a:r>
            <a:r>
              <a:rPr lang="en-US" sz="2800" b="1" i="1" dirty="0"/>
              <a:t>to be</a:t>
            </a:r>
            <a:r>
              <a:rPr lang="en-US" sz="2800" b="1" dirty="0"/>
              <a:t> the head over all </a:t>
            </a:r>
            <a:r>
              <a:rPr lang="en-US" sz="2800" b="1" i="1" dirty="0"/>
              <a:t>things</a:t>
            </a:r>
            <a:r>
              <a:rPr lang="en-US" sz="2800" b="1" dirty="0"/>
              <a:t> to the church,  (23)  Which is his body, the fulness of him that </a:t>
            </a:r>
            <a:r>
              <a:rPr lang="en-US" sz="2800" b="1" dirty="0" err="1"/>
              <a:t>filleth</a:t>
            </a:r>
            <a:r>
              <a:rPr lang="en-US" sz="2800" b="1" dirty="0"/>
              <a:t> all in all.</a:t>
            </a:r>
          </a:p>
          <a:p>
            <a:endParaRPr lang="en-US" sz="2800" b="1" dirty="0"/>
          </a:p>
          <a:p>
            <a:endParaRPr lang="en-US" sz="2800" b="1" dirty="0">
              <a:latin typeface="Verdana" panose="020B0604030504040204" pitchFamily="34" charset="0"/>
            </a:endParaRPr>
          </a:p>
        </p:txBody>
      </p:sp>
    </p:spTree>
    <p:extLst>
      <p:ext uri="{BB962C8B-B14F-4D97-AF65-F5344CB8AC3E}">
        <p14:creationId xmlns:p14="http://schemas.microsoft.com/office/powerpoint/2010/main" val="1304792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WE LIVED LIKE ANIMALS APART FROM JESUS CHRIST</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401205"/>
          </a:xfrm>
          <a:prstGeom prst="rect">
            <a:avLst/>
          </a:prstGeom>
        </p:spPr>
        <p:txBody>
          <a:bodyPr wrap="square">
            <a:spAutoFit/>
          </a:bodyPr>
          <a:lstStyle/>
          <a:p>
            <a:r>
              <a:rPr lang="en-US" sz="2800" b="1" dirty="0">
                <a:latin typeface="Verdana" panose="020B0604030504040204" pitchFamily="34" charset="0"/>
              </a:rPr>
              <a:t>Ephesians 2:1-3  And you </a:t>
            </a:r>
            <a:r>
              <a:rPr lang="en-US" sz="2800" b="1" i="1" dirty="0">
                <a:latin typeface="Verdana" panose="020B0604030504040204" pitchFamily="34" charset="0"/>
              </a:rPr>
              <a:t>hath he quickened,</a:t>
            </a:r>
            <a:r>
              <a:rPr lang="en-US" sz="2800" b="1" dirty="0">
                <a:latin typeface="Verdana" panose="020B0604030504040204" pitchFamily="34" charset="0"/>
              </a:rPr>
              <a:t> who were dead in trespasses and sins;  (2)  Wherein in time past ye walked according to the course of this world, according to the </a:t>
            </a:r>
            <a:r>
              <a:rPr lang="en-US" sz="2800" b="1" dirty="0">
                <a:solidFill>
                  <a:srgbClr val="FF0000"/>
                </a:solidFill>
                <a:latin typeface="Verdana" panose="020B0604030504040204" pitchFamily="34" charset="0"/>
              </a:rPr>
              <a:t>prince of the power of the air</a:t>
            </a:r>
            <a:r>
              <a:rPr lang="en-US" sz="2800" b="1" dirty="0">
                <a:latin typeface="Verdana" panose="020B0604030504040204" pitchFamily="34" charset="0"/>
              </a:rPr>
              <a:t>, the </a:t>
            </a:r>
            <a:r>
              <a:rPr lang="en-US" sz="2800" b="1" dirty="0">
                <a:solidFill>
                  <a:srgbClr val="FF0000"/>
                </a:solidFill>
                <a:latin typeface="Verdana" panose="020B0604030504040204" pitchFamily="34" charset="0"/>
              </a:rPr>
              <a:t>spirit that now worketh in the children of disobedience:</a:t>
            </a:r>
            <a:r>
              <a:rPr lang="en-US" sz="2800" b="1" dirty="0">
                <a:latin typeface="Verdana" panose="020B0604030504040204" pitchFamily="34" charset="0"/>
              </a:rPr>
              <a:t>  (3)  Among whom also we all had our conversation in times past in the </a:t>
            </a:r>
            <a:r>
              <a:rPr lang="en-US" sz="2800" b="1" dirty="0">
                <a:solidFill>
                  <a:srgbClr val="FF0000"/>
                </a:solidFill>
                <a:latin typeface="Verdana" panose="020B0604030504040204" pitchFamily="34" charset="0"/>
              </a:rPr>
              <a:t>lusts</a:t>
            </a:r>
            <a:r>
              <a:rPr lang="en-US" sz="2800" b="1" dirty="0">
                <a:latin typeface="Verdana" panose="020B0604030504040204" pitchFamily="34" charset="0"/>
              </a:rPr>
              <a:t> of our flesh, fulfilling the </a:t>
            </a:r>
            <a:r>
              <a:rPr lang="en-US" sz="2800" b="1" dirty="0">
                <a:solidFill>
                  <a:srgbClr val="FF0000"/>
                </a:solidFill>
                <a:latin typeface="Verdana" panose="020B0604030504040204" pitchFamily="34" charset="0"/>
              </a:rPr>
              <a:t>desires</a:t>
            </a:r>
            <a:r>
              <a:rPr lang="en-US" sz="2800" b="1" dirty="0">
                <a:latin typeface="Verdana" panose="020B0604030504040204" pitchFamily="34" charset="0"/>
              </a:rPr>
              <a:t> of the </a:t>
            </a:r>
            <a:r>
              <a:rPr lang="en-US" sz="2800" b="1" dirty="0">
                <a:solidFill>
                  <a:srgbClr val="FF0000"/>
                </a:solidFill>
                <a:latin typeface="Verdana" panose="020B0604030504040204" pitchFamily="34" charset="0"/>
              </a:rPr>
              <a:t>flesh</a:t>
            </a:r>
            <a:r>
              <a:rPr lang="en-US" sz="2800" b="1" dirty="0">
                <a:latin typeface="Verdana" panose="020B0604030504040204" pitchFamily="34" charset="0"/>
              </a:rPr>
              <a:t> and of the </a:t>
            </a:r>
            <a:r>
              <a:rPr lang="en-US" sz="2800" b="1" dirty="0">
                <a:solidFill>
                  <a:srgbClr val="FF0000"/>
                </a:solidFill>
                <a:latin typeface="Verdana" panose="020B0604030504040204" pitchFamily="34" charset="0"/>
              </a:rPr>
              <a:t>mind</a:t>
            </a:r>
            <a:r>
              <a:rPr lang="en-US" sz="2800" b="1" dirty="0">
                <a:latin typeface="Verdana" panose="020B0604030504040204" pitchFamily="34" charset="0"/>
              </a:rPr>
              <a:t>; and were </a:t>
            </a:r>
            <a:r>
              <a:rPr lang="en-US" sz="2800" b="1" dirty="0">
                <a:solidFill>
                  <a:srgbClr val="FF0000"/>
                </a:solidFill>
                <a:latin typeface="Verdana" panose="020B0604030504040204" pitchFamily="34" charset="0"/>
              </a:rPr>
              <a:t>by nature the children of wrath</a:t>
            </a:r>
            <a:r>
              <a:rPr lang="en-US" sz="2800" b="1" dirty="0">
                <a:latin typeface="Verdana" panose="020B0604030504040204" pitchFamily="34" charset="0"/>
              </a:rPr>
              <a:t>, even as others.</a:t>
            </a:r>
          </a:p>
          <a:p>
            <a:endParaRPr lang="en-US" sz="2800" b="1" dirty="0">
              <a:latin typeface="Verdana" panose="020B0604030504040204" pitchFamily="34" charset="0"/>
            </a:endParaRPr>
          </a:p>
        </p:txBody>
      </p:sp>
    </p:spTree>
    <p:extLst>
      <p:ext uri="{BB962C8B-B14F-4D97-AF65-F5344CB8AC3E}">
        <p14:creationId xmlns:p14="http://schemas.microsoft.com/office/powerpoint/2010/main" val="2012318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ANGER AND NOT SETTLING QUARRELS OPEN US TO SATAN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524315"/>
          </a:xfrm>
          <a:prstGeom prst="rect">
            <a:avLst/>
          </a:prstGeom>
        </p:spPr>
        <p:txBody>
          <a:bodyPr wrap="square">
            <a:spAutoFit/>
          </a:bodyPr>
          <a:lstStyle/>
          <a:p>
            <a:r>
              <a:rPr lang="en-US" sz="2400" b="1" dirty="0"/>
              <a:t>Ephesians 4:23-30  And be renewed in the spirit of your mind;  (24)  And that ye put on the new man, which after God is created in righteousness and true holiness.  (25)  Wherefore </a:t>
            </a:r>
            <a:r>
              <a:rPr lang="en-US" sz="2400" b="1" dirty="0">
                <a:solidFill>
                  <a:srgbClr val="FF0000"/>
                </a:solidFill>
              </a:rPr>
              <a:t>putting away lying</a:t>
            </a:r>
            <a:r>
              <a:rPr lang="en-US" sz="2400" b="1" dirty="0"/>
              <a:t>, speak every man truth with his </a:t>
            </a:r>
            <a:r>
              <a:rPr lang="en-US" sz="2400" b="1" dirty="0" err="1"/>
              <a:t>neighbour</a:t>
            </a:r>
            <a:r>
              <a:rPr lang="en-US" sz="2400" b="1" dirty="0"/>
              <a:t>: for we are members one of another.  (26) </a:t>
            </a:r>
            <a:r>
              <a:rPr lang="en-US" sz="2400" b="1" dirty="0">
                <a:solidFill>
                  <a:srgbClr val="FF0000"/>
                </a:solidFill>
              </a:rPr>
              <a:t> Be ye angry, and sin not: let not the sun go down upon your wrath:  (27)  Neither give place to the devil. </a:t>
            </a:r>
            <a:r>
              <a:rPr lang="en-US" sz="2400" b="1" dirty="0"/>
              <a:t> (28)  Let him that </a:t>
            </a:r>
            <a:r>
              <a:rPr lang="en-US" sz="2400" b="1" dirty="0">
                <a:solidFill>
                  <a:srgbClr val="FF0000"/>
                </a:solidFill>
              </a:rPr>
              <a:t>stole steal no </a:t>
            </a:r>
            <a:r>
              <a:rPr lang="en-US" sz="2400" b="1" dirty="0"/>
              <a:t>more: but rather let him </a:t>
            </a:r>
            <a:r>
              <a:rPr lang="en-US" sz="2400" b="1" dirty="0" err="1"/>
              <a:t>labour</a:t>
            </a:r>
            <a:r>
              <a:rPr lang="en-US" sz="2400" b="1" dirty="0"/>
              <a:t>, working with </a:t>
            </a:r>
            <a:r>
              <a:rPr lang="en-US" sz="2400" b="1" i="1" dirty="0"/>
              <a:t>his</a:t>
            </a:r>
            <a:r>
              <a:rPr lang="en-US" sz="2400" b="1" dirty="0"/>
              <a:t> hands the thing which is good, that he may have to give to him that </a:t>
            </a:r>
            <a:r>
              <a:rPr lang="en-US" sz="2400" b="1" dirty="0" err="1"/>
              <a:t>needeth</a:t>
            </a:r>
            <a:r>
              <a:rPr lang="en-US" sz="2400" b="1" dirty="0"/>
              <a:t>.  (29)  Let </a:t>
            </a:r>
            <a:r>
              <a:rPr lang="en-US" sz="2400" b="1" dirty="0">
                <a:solidFill>
                  <a:srgbClr val="FF0000"/>
                </a:solidFill>
              </a:rPr>
              <a:t>no corrupt communication </a:t>
            </a:r>
            <a:r>
              <a:rPr lang="en-US" sz="2400" b="1" dirty="0"/>
              <a:t>proceed out of your mouth, but that which is good to the use of edifying, that it may minister grace unto the hearers.  (30)  And </a:t>
            </a:r>
            <a:r>
              <a:rPr lang="en-US" sz="2400" b="1" dirty="0">
                <a:solidFill>
                  <a:srgbClr val="FF0000"/>
                </a:solidFill>
              </a:rPr>
              <a:t>grieve not the holy Spirit </a:t>
            </a:r>
            <a:r>
              <a:rPr lang="en-US" sz="2400" b="1" dirty="0"/>
              <a:t>of God, whereby ye are sealed unto the day of redemption.</a:t>
            </a:r>
          </a:p>
          <a:p>
            <a:endParaRPr lang="en-US" sz="2400" b="1" dirty="0"/>
          </a:p>
        </p:txBody>
      </p:sp>
    </p:spTree>
    <p:extLst>
      <p:ext uri="{BB962C8B-B14F-4D97-AF65-F5344CB8AC3E}">
        <p14:creationId xmlns:p14="http://schemas.microsoft.com/office/powerpoint/2010/main" val="86194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IDOLATRY AND DARKNESS IN OUR WORDS AND WALK</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4893647"/>
          </a:xfrm>
          <a:prstGeom prst="rect">
            <a:avLst/>
          </a:prstGeom>
        </p:spPr>
        <p:txBody>
          <a:bodyPr wrap="square">
            <a:spAutoFit/>
          </a:bodyPr>
          <a:lstStyle/>
          <a:p>
            <a:r>
              <a:rPr lang="en-US" sz="2400" b="1" dirty="0">
                <a:latin typeface="Verdana" panose="020B0604030504040204" pitchFamily="34" charset="0"/>
              </a:rPr>
              <a:t>Ephesians 5:5-12  For this ye know, that no whoremonger, nor unclean person, nor </a:t>
            </a:r>
            <a:r>
              <a:rPr lang="en-US" sz="2400" b="1" dirty="0">
                <a:solidFill>
                  <a:srgbClr val="FF0000"/>
                </a:solidFill>
                <a:latin typeface="Verdana" panose="020B0604030504040204" pitchFamily="34" charset="0"/>
              </a:rPr>
              <a:t>covetous man, who is an idolater</a:t>
            </a:r>
            <a:r>
              <a:rPr lang="en-US" sz="2400" b="1" dirty="0">
                <a:latin typeface="Verdana" panose="020B0604030504040204" pitchFamily="34" charset="0"/>
              </a:rPr>
              <a:t>, hath any inheritance in the kingdom of Christ and of God.  (6)  Let no man deceive you with vain words: for because of these things cometh the wrath of God upon the children of disobedience.  (7)  Be not ye therefore partakers with them.  (8)  For ye were sometimes </a:t>
            </a:r>
            <a:r>
              <a:rPr lang="en-US" sz="2400" b="1" dirty="0">
                <a:solidFill>
                  <a:srgbClr val="FF0000"/>
                </a:solidFill>
                <a:latin typeface="Verdana" panose="020B0604030504040204" pitchFamily="34" charset="0"/>
              </a:rPr>
              <a:t>darkness</a:t>
            </a:r>
            <a:r>
              <a:rPr lang="en-US" sz="2400" b="1" dirty="0">
                <a:latin typeface="Verdana" panose="020B0604030504040204" pitchFamily="34" charset="0"/>
              </a:rPr>
              <a:t>, but now </a:t>
            </a:r>
            <a:r>
              <a:rPr lang="en-US" sz="2400" b="1" i="1" dirty="0">
                <a:latin typeface="Verdana" panose="020B0604030504040204" pitchFamily="34" charset="0"/>
              </a:rPr>
              <a:t>are ye</a:t>
            </a:r>
            <a:r>
              <a:rPr lang="en-US" sz="2400" b="1" dirty="0">
                <a:latin typeface="Verdana" panose="020B0604030504040204" pitchFamily="34" charset="0"/>
              </a:rPr>
              <a:t> light in the Lord: walk as children of light:  (9)  (For the fruit of the Spirit </a:t>
            </a:r>
            <a:r>
              <a:rPr lang="en-US" sz="2400" b="1" i="1" dirty="0">
                <a:latin typeface="Verdana" panose="020B0604030504040204" pitchFamily="34" charset="0"/>
              </a:rPr>
              <a:t>is</a:t>
            </a:r>
            <a:r>
              <a:rPr lang="en-US" sz="2400" b="1" dirty="0">
                <a:latin typeface="Verdana" panose="020B0604030504040204" pitchFamily="34" charset="0"/>
              </a:rPr>
              <a:t> in all goodness and righteousness and truth;)  (10)  Proving what is acceptable unto the Lord.  (11)  And have </a:t>
            </a:r>
            <a:r>
              <a:rPr lang="en-US" sz="2400" b="1" dirty="0">
                <a:solidFill>
                  <a:srgbClr val="FF0000"/>
                </a:solidFill>
                <a:latin typeface="Verdana" panose="020B0604030504040204" pitchFamily="34" charset="0"/>
              </a:rPr>
              <a:t>no fellowship with the unfruitful works of darkness, </a:t>
            </a:r>
            <a:r>
              <a:rPr lang="en-US" sz="2400" b="1" dirty="0">
                <a:latin typeface="Verdana" panose="020B0604030504040204" pitchFamily="34" charset="0"/>
              </a:rPr>
              <a:t>but rather </a:t>
            </a:r>
            <a:r>
              <a:rPr lang="en-US" sz="2400" b="1" dirty="0">
                <a:solidFill>
                  <a:srgbClr val="FF0000"/>
                </a:solidFill>
                <a:latin typeface="Verdana" panose="020B0604030504040204" pitchFamily="34" charset="0"/>
              </a:rPr>
              <a:t>reprove </a:t>
            </a:r>
            <a:r>
              <a:rPr lang="en-US" sz="2400" b="1" i="1" dirty="0">
                <a:solidFill>
                  <a:srgbClr val="FF0000"/>
                </a:solidFill>
                <a:latin typeface="Verdana" panose="020B0604030504040204" pitchFamily="34" charset="0"/>
              </a:rPr>
              <a:t>them</a:t>
            </a:r>
            <a:r>
              <a:rPr lang="en-US" sz="2400" b="1" i="1" dirty="0">
                <a:latin typeface="Verdana" panose="020B0604030504040204" pitchFamily="34" charset="0"/>
              </a:rPr>
              <a:t>.</a:t>
            </a:r>
            <a:r>
              <a:rPr lang="en-US" sz="2400" b="1" dirty="0">
                <a:latin typeface="Verdana" panose="020B0604030504040204" pitchFamily="34" charset="0"/>
              </a:rPr>
              <a:t>  (12)  For it is a </a:t>
            </a:r>
            <a:r>
              <a:rPr lang="en-US" sz="2400" b="1" dirty="0">
                <a:solidFill>
                  <a:srgbClr val="FF0000"/>
                </a:solidFill>
                <a:latin typeface="Verdana" panose="020B0604030504040204" pitchFamily="34" charset="0"/>
              </a:rPr>
              <a:t>shame</a:t>
            </a:r>
            <a:r>
              <a:rPr lang="en-US" sz="2400" b="1" dirty="0">
                <a:latin typeface="Verdana" panose="020B0604030504040204" pitchFamily="34" charset="0"/>
              </a:rPr>
              <a:t> even to speak of those things which are done of them in </a:t>
            </a:r>
            <a:r>
              <a:rPr lang="en-US" sz="2400" b="1" dirty="0">
                <a:solidFill>
                  <a:srgbClr val="FF0000"/>
                </a:solidFill>
                <a:latin typeface="Verdana" panose="020B0604030504040204" pitchFamily="34" charset="0"/>
              </a:rPr>
              <a:t>secret</a:t>
            </a:r>
            <a:r>
              <a:rPr lang="en-US" sz="2400" b="1" dirty="0">
                <a:latin typeface="Verdana" panose="020B0604030504040204" pitchFamily="34" charset="0"/>
              </a:rPr>
              <a:t>.</a:t>
            </a:r>
          </a:p>
          <a:p>
            <a:endParaRPr lang="en-US" sz="2400" b="1" dirty="0">
              <a:latin typeface="Verdana" panose="020B0604030504040204" pitchFamily="34" charset="0"/>
            </a:endParaRPr>
          </a:p>
        </p:txBody>
      </p:sp>
    </p:spTree>
    <p:extLst>
      <p:ext uri="{BB962C8B-B14F-4D97-AF65-F5344CB8AC3E}">
        <p14:creationId xmlns:p14="http://schemas.microsoft.com/office/powerpoint/2010/main" val="3743150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AT THE CROSS SATAN WAS OPENLY DEFEATED</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461665"/>
          </a:xfrm>
          <a:prstGeom prst="rect">
            <a:avLst/>
          </a:prstGeom>
        </p:spPr>
        <p:txBody>
          <a:bodyPr wrap="square">
            <a:spAutoFit/>
          </a:bodyPr>
          <a:lstStyle/>
          <a:p>
            <a:endParaRPr lang="en-US" sz="2400" b="1" dirty="0">
              <a:latin typeface="Verdana" panose="020B0604030504040204" pitchFamily="34" charset="0"/>
            </a:endParaRPr>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6063198"/>
          </a:xfrm>
          <a:prstGeom prst="rect">
            <a:avLst/>
          </a:prstGeom>
        </p:spPr>
        <p:txBody>
          <a:bodyPr wrap="square">
            <a:spAutoFit/>
          </a:bodyPr>
          <a:lstStyle/>
          <a:p>
            <a:r>
              <a:rPr lang="en-US" sz="2000" dirty="0"/>
              <a:t>Colossians 2:6-15  </a:t>
            </a:r>
            <a:r>
              <a:rPr lang="en-US" sz="2400" b="1" dirty="0">
                <a:solidFill>
                  <a:srgbClr val="FFFF00"/>
                </a:solidFill>
              </a:rPr>
              <a:t>As ye have therefore received Christ Jesus the Lord, </a:t>
            </a:r>
            <a:r>
              <a:rPr lang="en-US" sz="2400" b="1" i="1" dirty="0">
                <a:solidFill>
                  <a:srgbClr val="FFFF00"/>
                </a:solidFill>
              </a:rPr>
              <a:t>so</a:t>
            </a:r>
            <a:r>
              <a:rPr lang="en-US" sz="2400" b="1" dirty="0">
                <a:solidFill>
                  <a:srgbClr val="FFFF00"/>
                </a:solidFill>
              </a:rPr>
              <a:t> walk ye in him: </a:t>
            </a:r>
            <a:r>
              <a:rPr lang="en-US" sz="2000" dirty="0"/>
              <a:t> (7)  Rooted and built up in him, and stablished in the faith, as ye have been taught, abounding therein with thanksgiving.  (8) </a:t>
            </a:r>
            <a:r>
              <a:rPr lang="en-US" sz="2000" dirty="0">
                <a:solidFill>
                  <a:srgbClr val="FF0000"/>
                </a:solidFill>
              </a:rPr>
              <a:t> Beware lest any man spoil you through philosophy and vain deceit, after the tradition of men</a:t>
            </a:r>
            <a:r>
              <a:rPr lang="en-US" sz="2000" dirty="0"/>
              <a:t>, after the </a:t>
            </a:r>
            <a:r>
              <a:rPr lang="en-US" sz="2000" dirty="0">
                <a:solidFill>
                  <a:srgbClr val="FF0000"/>
                </a:solidFill>
              </a:rPr>
              <a:t>rudiments of the world</a:t>
            </a:r>
            <a:r>
              <a:rPr lang="en-US" sz="2000" dirty="0"/>
              <a:t>, and not after Christ.  (9)  For in him dwelleth all the fulness of the Godhead bodily.  (10)  And ye are complete in him, which is the </a:t>
            </a:r>
            <a:r>
              <a:rPr lang="en-US" sz="2000" b="1" dirty="0">
                <a:solidFill>
                  <a:srgbClr val="FFFF00"/>
                </a:solidFill>
              </a:rPr>
              <a:t>head of all principality and power</a:t>
            </a:r>
            <a:r>
              <a:rPr lang="en-US" sz="2000" dirty="0"/>
              <a:t>:  (11)  In whom also ye are circumcised with the circumcision made without hands, in putting off the body of the sins of the flesh by the circumcision of Christ:  (12)  Buried with him in baptism, wherein also ye are risen with </a:t>
            </a:r>
            <a:r>
              <a:rPr lang="en-US" sz="2000" i="1" dirty="0"/>
              <a:t>him</a:t>
            </a:r>
            <a:r>
              <a:rPr lang="en-US" sz="2000" dirty="0"/>
              <a:t> through the faith of the operation of God, who hath raised him from the dead.  (13)  And you, being dead in your sins and the uncircumcision of your flesh, hath he quickened together with him, having forgiven you all trespasses;  (14)</a:t>
            </a:r>
            <a:r>
              <a:rPr lang="en-US" sz="2000" dirty="0">
                <a:solidFill>
                  <a:srgbClr val="FF0000"/>
                </a:solidFill>
              </a:rPr>
              <a:t>  Blotting out the handwriting of ordinances that was against us</a:t>
            </a:r>
            <a:r>
              <a:rPr lang="en-US" sz="2000" dirty="0"/>
              <a:t>, which was contrary to us, and took it out of the way, </a:t>
            </a:r>
            <a:r>
              <a:rPr lang="en-US" sz="2000" dirty="0">
                <a:solidFill>
                  <a:srgbClr val="FF0000"/>
                </a:solidFill>
              </a:rPr>
              <a:t>nailing it to his </a:t>
            </a:r>
            <a:r>
              <a:rPr lang="en-US" sz="4800" b="1" dirty="0">
                <a:solidFill>
                  <a:srgbClr val="FF0000"/>
                </a:solidFill>
              </a:rPr>
              <a:t>cross; </a:t>
            </a:r>
            <a:r>
              <a:rPr lang="en-US" sz="2000" dirty="0"/>
              <a:t> (15)  </a:t>
            </a:r>
            <a:r>
              <a:rPr lang="en-US" sz="2000" i="1" dirty="0"/>
              <a:t>And</a:t>
            </a:r>
            <a:r>
              <a:rPr lang="en-US" sz="2000" dirty="0"/>
              <a:t> </a:t>
            </a:r>
            <a:r>
              <a:rPr lang="en-US" sz="3600" b="1" dirty="0">
                <a:solidFill>
                  <a:srgbClr val="FF0000"/>
                </a:solidFill>
              </a:rPr>
              <a:t>having spoiled principalities and powers, he made a shew of them openly, triumphing over them in it.</a:t>
            </a:r>
          </a:p>
          <a:p>
            <a:endParaRPr lang="en-US" sz="2000" dirty="0"/>
          </a:p>
        </p:txBody>
      </p:sp>
    </p:spTree>
    <p:extLst>
      <p:ext uri="{BB962C8B-B14F-4D97-AF65-F5344CB8AC3E}">
        <p14:creationId xmlns:p14="http://schemas.microsoft.com/office/powerpoint/2010/main" val="2006375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DELIVERED OUT OF HELL AND SATAN’S FAMILY</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109091"/>
          </a:xfrm>
          <a:prstGeom prst="rect">
            <a:avLst/>
          </a:prstGeom>
        </p:spPr>
        <p:txBody>
          <a:bodyPr wrap="square">
            <a:spAutoFit/>
          </a:bodyPr>
          <a:lstStyle/>
          <a:p>
            <a:r>
              <a:rPr lang="en-US" sz="2800" b="1" dirty="0"/>
              <a:t>Colossians 1:12-17  Giving thanks unto the Father, which hath made us meet to be partakers of the inheritance of the saints in light:  (13)  Who hath </a:t>
            </a:r>
            <a:r>
              <a:rPr lang="en-US" sz="2800" b="1" dirty="0">
                <a:solidFill>
                  <a:srgbClr val="FF0000"/>
                </a:solidFill>
              </a:rPr>
              <a:t>delivered us from the power of darkness, </a:t>
            </a:r>
            <a:r>
              <a:rPr lang="en-US" sz="2800" b="1" dirty="0"/>
              <a:t>and hath translated </a:t>
            </a:r>
            <a:r>
              <a:rPr lang="en-US" sz="2800" b="1" i="1" dirty="0"/>
              <a:t>us</a:t>
            </a:r>
            <a:r>
              <a:rPr lang="en-US" sz="2800" b="1" dirty="0"/>
              <a:t> into the kingdom of his dear Son:  (14)  In whom we have redemption through his blood, </a:t>
            </a:r>
            <a:r>
              <a:rPr lang="en-US" sz="2800" b="1" i="1" dirty="0"/>
              <a:t>even</a:t>
            </a:r>
            <a:r>
              <a:rPr lang="en-US" sz="2800" b="1" dirty="0"/>
              <a:t> the forgiveness of sins:  (15)  Who is the image of the invisible God, the firstborn of every creature:  (16)  For by him were all things created, that are in </a:t>
            </a:r>
            <a:r>
              <a:rPr lang="en-US" sz="2800" b="1" dirty="0">
                <a:solidFill>
                  <a:srgbClr val="FF0000"/>
                </a:solidFill>
              </a:rPr>
              <a:t>heaven, and that are in earth, visible and invisible, whether </a:t>
            </a:r>
            <a:r>
              <a:rPr lang="en-US" sz="2800" b="1" i="1" dirty="0">
                <a:solidFill>
                  <a:srgbClr val="FF0000"/>
                </a:solidFill>
              </a:rPr>
              <a:t>they be</a:t>
            </a:r>
            <a:r>
              <a:rPr lang="en-US" sz="2800" b="1" dirty="0">
                <a:solidFill>
                  <a:srgbClr val="FF0000"/>
                </a:solidFill>
              </a:rPr>
              <a:t> thrones, or dominions, or principalities, or powers</a:t>
            </a:r>
            <a:r>
              <a:rPr lang="en-US" sz="2800" b="1" dirty="0"/>
              <a:t>: all things were created by him, and for him:  (17)  And he is before all things, and by him all things consist.</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3713137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DELIVERED OUT OF HELL AND SATAN’S FAMILY</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109091"/>
          </a:xfrm>
          <a:prstGeom prst="rect">
            <a:avLst/>
          </a:prstGeom>
        </p:spPr>
        <p:txBody>
          <a:bodyPr wrap="square">
            <a:spAutoFit/>
          </a:bodyPr>
          <a:lstStyle/>
          <a:p>
            <a:r>
              <a:rPr lang="en-US" sz="2800" b="1" dirty="0"/>
              <a:t>Colossians 1:12-17  Giving thanks unto the Father, which hath made us meet to be partakers of the inheritance of the saints in light:  (13)  Who hath </a:t>
            </a:r>
            <a:r>
              <a:rPr lang="en-US" sz="2800" b="1" dirty="0">
                <a:solidFill>
                  <a:srgbClr val="FF0000"/>
                </a:solidFill>
              </a:rPr>
              <a:t>delivered us from the power of darkness, </a:t>
            </a:r>
            <a:r>
              <a:rPr lang="en-US" sz="2800" b="1" dirty="0"/>
              <a:t>and hath translated </a:t>
            </a:r>
            <a:r>
              <a:rPr lang="en-US" sz="2800" b="1" i="1" dirty="0"/>
              <a:t>us</a:t>
            </a:r>
            <a:r>
              <a:rPr lang="en-US" sz="2800" b="1" dirty="0"/>
              <a:t> into the kingdom of his dear Son:  (14)  In whom we have redemption through his blood, </a:t>
            </a:r>
            <a:r>
              <a:rPr lang="en-US" sz="2800" b="1" i="1" dirty="0"/>
              <a:t>even</a:t>
            </a:r>
            <a:r>
              <a:rPr lang="en-US" sz="2800" b="1" dirty="0"/>
              <a:t> the forgiveness of sins:  (15)  Who is the image of the invisible God, the firstborn of every creature:  (16)  For by him were all things created, that are in </a:t>
            </a:r>
            <a:r>
              <a:rPr lang="en-US" sz="2800" b="1" dirty="0">
                <a:solidFill>
                  <a:srgbClr val="FF0000"/>
                </a:solidFill>
              </a:rPr>
              <a:t>heaven, and that are in earth, visible and invisible, whether </a:t>
            </a:r>
            <a:r>
              <a:rPr lang="en-US" sz="2800" b="1" i="1" dirty="0">
                <a:solidFill>
                  <a:srgbClr val="FF0000"/>
                </a:solidFill>
              </a:rPr>
              <a:t>they be</a:t>
            </a:r>
            <a:r>
              <a:rPr lang="en-US" sz="2800" b="1" dirty="0">
                <a:solidFill>
                  <a:srgbClr val="FF0000"/>
                </a:solidFill>
              </a:rPr>
              <a:t> thrones, or dominions, or principalities, or powers</a:t>
            </a:r>
            <a:r>
              <a:rPr lang="en-US" sz="2800" b="1" dirty="0"/>
              <a:t>: all things were created by him, and for him:  (17)  And he is before all things, and by him all things consist.</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10196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WHY GO BACK TO CEREMONIES REPLACING JESUS CHRIST AS HEAD?</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539978"/>
          </a:xfrm>
          <a:prstGeom prst="rect">
            <a:avLst/>
          </a:prstGeom>
        </p:spPr>
        <p:txBody>
          <a:bodyPr wrap="square">
            <a:spAutoFit/>
          </a:bodyPr>
          <a:lstStyle/>
          <a:p>
            <a:r>
              <a:rPr lang="en-US" sz="2400" b="1" dirty="0"/>
              <a:t>Colossians 2:16-23  Let no man therefore judge you in </a:t>
            </a:r>
            <a:r>
              <a:rPr lang="en-US" sz="2400" b="1" dirty="0">
                <a:solidFill>
                  <a:srgbClr val="FF0000"/>
                </a:solidFill>
              </a:rPr>
              <a:t>meat</a:t>
            </a:r>
            <a:r>
              <a:rPr lang="en-US" sz="2400" b="1" dirty="0"/>
              <a:t>, or in drink, or in respect of an</a:t>
            </a:r>
            <a:r>
              <a:rPr lang="en-US" sz="2400" b="1" dirty="0">
                <a:solidFill>
                  <a:srgbClr val="FF0000"/>
                </a:solidFill>
              </a:rPr>
              <a:t> holyday</a:t>
            </a:r>
            <a:r>
              <a:rPr lang="en-US" sz="2400" b="1" dirty="0"/>
              <a:t>, or of the </a:t>
            </a:r>
            <a:r>
              <a:rPr lang="en-US" sz="2400" b="1" dirty="0">
                <a:solidFill>
                  <a:srgbClr val="FF0000"/>
                </a:solidFill>
              </a:rPr>
              <a:t>new moon</a:t>
            </a:r>
            <a:r>
              <a:rPr lang="en-US" sz="2400" b="1" dirty="0"/>
              <a:t>, or of the </a:t>
            </a:r>
            <a:r>
              <a:rPr lang="en-US" sz="2400" b="1" dirty="0">
                <a:solidFill>
                  <a:srgbClr val="FF0000"/>
                </a:solidFill>
              </a:rPr>
              <a:t>sabbath</a:t>
            </a:r>
            <a:r>
              <a:rPr lang="en-US" sz="2400" b="1" dirty="0"/>
              <a:t> </a:t>
            </a:r>
            <a:r>
              <a:rPr lang="en-US" sz="2400" b="1" i="1" dirty="0">
                <a:solidFill>
                  <a:srgbClr val="FF0000"/>
                </a:solidFill>
              </a:rPr>
              <a:t>days</a:t>
            </a:r>
            <a:r>
              <a:rPr lang="en-US" sz="2400" b="1" i="1" dirty="0"/>
              <a:t>:</a:t>
            </a:r>
            <a:r>
              <a:rPr lang="en-US" sz="2400" b="1" dirty="0"/>
              <a:t>  (17)  Which are a </a:t>
            </a:r>
            <a:r>
              <a:rPr lang="en-US" sz="2400" b="1" dirty="0">
                <a:solidFill>
                  <a:srgbClr val="FF0000"/>
                </a:solidFill>
              </a:rPr>
              <a:t>shadow of things to come</a:t>
            </a:r>
            <a:r>
              <a:rPr lang="en-US" sz="2400" b="1" dirty="0"/>
              <a:t>; but the body </a:t>
            </a:r>
            <a:r>
              <a:rPr lang="en-US" sz="2400" b="1" i="1" dirty="0"/>
              <a:t>is</a:t>
            </a:r>
            <a:r>
              <a:rPr lang="en-US" sz="2400" b="1" dirty="0"/>
              <a:t> of Christ.  (18)  Let no man </a:t>
            </a:r>
            <a:r>
              <a:rPr lang="en-US" sz="2400" b="1" dirty="0">
                <a:solidFill>
                  <a:srgbClr val="FF0000"/>
                </a:solidFill>
              </a:rPr>
              <a:t>beguile you of your reward in a voluntary humility and worshipping of angels, </a:t>
            </a:r>
            <a:r>
              <a:rPr lang="en-US" sz="2400" b="1" dirty="0"/>
              <a:t>intruding into those things which he hath not seen, </a:t>
            </a:r>
            <a:r>
              <a:rPr lang="en-US" sz="2400" b="1" dirty="0">
                <a:solidFill>
                  <a:srgbClr val="FF0000"/>
                </a:solidFill>
              </a:rPr>
              <a:t>vainly puffed up by his fleshly mind</a:t>
            </a:r>
            <a:r>
              <a:rPr lang="en-US" sz="2400" b="1" dirty="0"/>
              <a:t>,  (19)  And </a:t>
            </a:r>
            <a:r>
              <a:rPr lang="en-US" sz="2400" b="1" dirty="0">
                <a:solidFill>
                  <a:srgbClr val="FF0000"/>
                </a:solidFill>
              </a:rPr>
              <a:t>not holding the Head, </a:t>
            </a:r>
            <a:r>
              <a:rPr lang="en-US" sz="2400" b="1" dirty="0"/>
              <a:t>from which all the body by joints and bands having nourishment ministered, and knit together, </a:t>
            </a:r>
            <a:r>
              <a:rPr lang="en-US" sz="2400" b="1" dirty="0" err="1"/>
              <a:t>increaseth</a:t>
            </a:r>
            <a:r>
              <a:rPr lang="en-US" sz="2400" b="1" dirty="0"/>
              <a:t> with the increase of God.  (20)  Wherefore if ye be </a:t>
            </a:r>
            <a:r>
              <a:rPr lang="en-US" sz="2400" b="1" dirty="0">
                <a:solidFill>
                  <a:srgbClr val="FFFF00"/>
                </a:solidFill>
              </a:rPr>
              <a:t>dead with Christ from the rudiments of the world</a:t>
            </a:r>
            <a:r>
              <a:rPr lang="en-US" sz="2400" b="1" dirty="0"/>
              <a:t>, </a:t>
            </a:r>
            <a:r>
              <a:rPr lang="en-US" sz="2400" b="1" dirty="0">
                <a:solidFill>
                  <a:srgbClr val="FF0000"/>
                </a:solidFill>
              </a:rPr>
              <a:t>why, as though living in the world, are ye subject to ordinances</a:t>
            </a:r>
            <a:r>
              <a:rPr lang="en-US" sz="2400" b="1" dirty="0"/>
              <a:t>,  (21)  (</a:t>
            </a:r>
            <a:r>
              <a:rPr lang="en-US" sz="2400" b="1" dirty="0">
                <a:solidFill>
                  <a:srgbClr val="FF0000"/>
                </a:solidFill>
              </a:rPr>
              <a:t>Touch not; taste not; handle not; </a:t>
            </a:r>
            <a:r>
              <a:rPr lang="en-US" sz="2400" b="1" dirty="0"/>
              <a:t> (22)  Which all are to perish with the using</a:t>
            </a:r>
            <a:r>
              <a:rPr lang="en-US" sz="2400" b="1" dirty="0">
                <a:solidFill>
                  <a:srgbClr val="FF0000"/>
                </a:solidFill>
              </a:rPr>
              <a:t>;) after the commandments and doctrines of men?</a:t>
            </a:r>
            <a:r>
              <a:rPr lang="en-US" sz="2400" b="1" dirty="0"/>
              <a:t>  (23)  Which things have </a:t>
            </a:r>
            <a:r>
              <a:rPr lang="en-US" sz="2400" b="1" dirty="0">
                <a:solidFill>
                  <a:srgbClr val="FF0000"/>
                </a:solidFill>
              </a:rPr>
              <a:t>indeed a shew of wisdom in will worship, and humility, and neglecting of the body</a:t>
            </a:r>
            <a:r>
              <a:rPr lang="en-US" sz="2400" b="1" dirty="0"/>
              <a:t>; not in any </a:t>
            </a:r>
            <a:r>
              <a:rPr lang="en-US" sz="2400" b="1" dirty="0" err="1"/>
              <a:t>honour</a:t>
            </a:r>
            <a:r>
              <a:rPr lang="en-US" sz="2400" b="1" dirty="0"/>
              <a:t> to the satisfying of the flesh.</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7355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11169-808E-439F-9F05-A8571517FB86}"/>
              </a:ext>
            </a:extLst>
          </p:cNvPr>
          <p:cNvSpPr>
            <a:spLocks noGrp="1"/>
          </p:cNvSpPr>
          <p:nvPr>
            <p:ph type="title"/>
          </p:nvPr>
        </p:nvSpPr>
        <p:spPr>
          <a:xfrm>
            <a:off x="684212" y="5351813"/>
            <a:ext cx="8534400" cy="1310244"/>
          </a:xfrm>
        </p:spPr>
        <p:txBody>
          <a:bodyPr/>
          <a:lstStyle/>
          <a:p>
            <a:r>
              <a:rPr lang="en-US" b="1" dirty="0"/>
              <a:t>JESUS THIRD ENCOUNTER</a:t>
            </a:r>
          </a:p>
        </p:txBody>
      </p:sp>
      <p:sp>
        <p:nvSpPr>
          <p:cNvPr id="3" name="Content Placeholder 2">
            <a:extLst>
              <a:ext uri="{FF2B5EF4-FFF2-40B4-BE49-F238E27FC236}">
                <a16:creationId xmlns:a16="http://schemas.microsoft.com/office/drawing/2014/main" id="{6DFF25B5-FB8C-4751-A2AD-A07A9999EAD6}"/>
              </a:ext>
            </a:extLst>
          </p:cNvPr>
          <p:cNvSpPr>
            <a:spLocks noGrp="1"/>
          </p:cNvSpPr>
          <p:nvPr>
            <p:ph idx="1"/>
          </p:nvPr>
        </p:nvSpPr>
        <p:spPr>
          <a:xfrm>
            <a:off x="59377" y="364177"/>
            <a:ext cx="12093039" cy="5739740"/>
          </a:xfrm>
        </p:spPr>
        <p:txBody>
          <a:bodyPr>
            <a:noAutofit/>
          </a:bodyPr>
          <a:lstStyle/>
          <a:p>
            <a:r>
              <a:rPr lang="en-US" sz="2400" b="1" dirty="0">
                <a:solidFill>
                  <a:schemeClr val="tx1">
                    <a:lumMod val="95000"/>
                  </a:schemeClr>
                </a:solidFill>
              </a:rPr>
              <a:t>Matthew 12:22-29  Then was brought unto him one </a:t>
            </a:r>
            <a:r>
              <a:rPr lang="en-US" sz="2400" b="1" dirty="0">
                <a:solidFill>
                  <a:srgbClr val="FF0000"/>
                </a:solidFill>
              </a:rPr>
              <a:t>possessed with a devil</a:t>
            </a:r>
            <a:r>
              <a:rPr lang="en-US" sz="2400" b="1" dirty="0">
                <a:solidFill>
                  <a:schemeClr val="tx1">
                    <a:lumMod val="95000"/>
                  </a:schemeClr>
                </a:solidFill>
              </a:rPr>
              <a:t>, </a:t>
            </a:r>
            <a:r>
              <a:rPr lang="en-US" sz="2400" b="1" dirty="0">
                <a:solidFill>
                  <a:srgbClr val="FF0000"/>
                </a:solidFill>
              </a:rPr>
              <a:t>blind, </a:t>
            </a:r>
            <a:r>
              <a:rPr lang="en-US" sz="2400" b="1" dirty="0">
                <a:solidFill>
                  <a:schemeClr val="tx1">
                    <a:lumMod val="95000"/>
                  </a:schemeClr>
                </a:solidFill>
              </a:rPr>
              <a:t>and</a:t>
            </a:r>
            <a:r>
              <a:rPr lang="en-US" sz="2400" b="1" dirty="0">
                <a:solidFill>
                  <a:srgbClr val="FF0000"/>
                </a:solidFill>
              </a:rPr>
              <a:t> dumb</a:t>
            </a:r>
            <a:r>
              <a:rPr lang="en-US" sz="2400" b="1" dirty="0">
                <a:solidFill>
                  <a:schemeClr val="tx1">
                    <a:lumMod val="95000"/>
                  </a:schemeClr>
                </a:solidFill>
              </a:rPr>
              <a:t>: and he healed him, insomuch that the blind and dumb both </a:t>
            </a:r>
            <a:r>
              <a:rPr lang="en-US" sz="2400" b="1" dirty="0" err="1">
                <a:solidFill>
                  <a:schemeClr val="tx1">
                    <a:lumMod val="95000"/>
                  </a:schemeClr>
                </a:solidFill>
              </a:rPr>
              <a:t>spake</a:t>
            </a:r>
            <a:r>
              <a:rPr lang="en-US" sz="2400" b="1" dirty="0">
                <a:solidFill>
                  <a:schemeClr val="tx1">
                    <a:lumMod val="95000"/>
                  </a:schemeClr>
                </a:solidFill>
              </a:rPr>
              <a:t> and saw.  (23)  And all the people were amazed, and said, Is not this the son of David?  (24)  But when the Pharisees heard </a:t>
            </a:r>
            <a:r>
              <a:rPr lang="en-US" sz="2400" b="1" i="1" dirty="0">
                <a:solidFill>
                  <a:schemeClr val="tx1">
                    <a:lumMod val="95000"/>
                  </a:schemeClr>
                </a:solidFill>
              </a:rPr>
              <a:t>it,</a:t>
            </a:r>
            <a:r>
              <a:rPr lang="en-US" sz="2400" b="1" dirty="0">
                <a:solidFill>
                  <a:schemeClr val="tx1">
                    <a:lumMod val="95000"/>
                  </a:schemeClr>
                </a:solidFill>
              </a:rPr>
              <a:t> they said, This </a:t>
            </a:r>
            <a:r>
              <a:rPr lang="en-US" sz="2400" b="1" i="1" dirty="0">
                <a:solidFill>
                  <a:schemeClr val="tx1">
                    <a:lumMod val="95000"/>
                  </a:schemeClr>
                </a:solidFill>
              </a:rPr>
              <a:t>fellow</a:t>
            </a:r>
            <a:r>
              <a:rPr lang="en-US" sz="2400" b="1" dirty="0">
                <a:solidFill>
                  <a:schemeClr val="tx1">
                    <a:lumMod val="95000"/>
                  </a:schemeClr>
                </a:solidFill>
              </a:rPr>
              <a:t> doth </a:t>
            </a:r>
            <a:r>
              <a:rPr lang="en-US" sz="2400" b="1" dirty="0">
                <a:solidFill>
                  <a:srgbClr val="FF0000"/>
                </a:solidFill>
              </a:rPr>
              <a:t>not cast out devils</a:t>
            </a:r>
            <a:r>
              <a:rPr lang="en-US" sz="2400" b="1" dirty="0">
                <a:solidFill>
                  <a:schemeClr val="tx1">
                    <a:lumMod val="95000"/>
                  </a:schemeClr>
                </a:solidFill>
              </a:rPr>
              <a:t>, but </a:t>
            </a:r>
            <a:r>
              <a:rPr lang="en-US" sz="2400" b="1" dirty="0">
                <a:solidFill>
                  <a:srgbClr val="FF0000"/>
                </a:solidFill>
              </a:rPr>
              <a:t>by Beelzebub the prince of the devils</a:t>
            </a:r>
            <a:r>
              <a:rPr lang="en-US" sz="2400" b="1" dirty="0">
                <a:solidFill>
                  <a:schemeClr val="tx1">
                    <a:lumMod val="95000"/>
                  </a:schemeClr>
                </a:solidFill>
              </a:rPr>
              <a:t>.  (25)  And Jesus knew their thoughts, and said unto them, Every kingdom divided against itself is brought to desolation; and every city or house divided against itself shall not stand:  (26)  And if </a:t>
            </a:r>
            <a:r>
              <a:rPr lang="en-US" sz="2400" b="1" dirty="0">
                <a:solidFill>
                  <a:srgbClr val="FF0000"/>
                </a:solidFill>
              </a:rPr>
              <a:t>Satan cast out Satan, </a:t>
            </a:r>
            <a:r>
              <a:rPr lang="en-US" sz="2400" b="1" dirty="0">
                <a:solidFill>
                  <a:schemeClr val="tx1">
                    <a:lumMod val="95000"/>
                  </a:schemeClr>
                </a:solidFill>
              </a:rPr>
              <a:t>he is </a:t>
            </a:r>
            <a:r>
              <a:rPr lang="en-US" sz="2400" b="1" dirty="0">
                <a:solidFill>
                  <a:srgbClr val="FF0000"/>
                </a:solidFill>
              </a:rPr>
              <a:t>divided against himself; </a:t>
            </a:r>
            <a:r>
              <a:rPr lang="en-US" sz="2400" b="1" dirty="0">
                <a:solidFill>
                  <a:schemeClr val="tx1">
                    <a:lumMod val="95000"/>
                  </a:schemeClr>
                </a:solidFill>
              </a:rPr>
              <a:t>how shall then his kingdom stand?  (27)  And if I by Beelzebub cast out devils, by whom do your children cast </a:t>
            </a:r>
            <a:r>
              <a:rPr lang="en-US" sz="2400" b="1" i="1" dirty="0">
                <a:solidFill>
                  <a:schemeClr val="tx1">
                    <a:lumMod val="95000"/>
                  </a:schemeClr>
                </a:solidFill>
              </a:rPr>
              <a:t>them</a:t>
            </a:r>
            <a:r>
              <a:rPr lang="en-US" sz="2400" b="1" dirty="0">
                <a:solidFill>
                  <a:schemeClr val="tx1">
                    <a:lumMod val="95000"/>
                  </a:schemeClr>
                </a:solidFill>
              </a:rPr>
              <a:t> out? therefore they shall be your judges.  (28)  </a:t>
            </a:r>
            <a:r>
              <a:rPr lang="en-US" sz="2400" b="1" dirty="0">
                <a:solidFill>
                  <a:srgbClr val="FF0000"/>
                </a:solidFill>
              </a:rPr>
              <a:t>But if I cast out devils by the Spirit of God, </a:t>
            </a:r>
            <a:r>
              <a:rPr lang="en-US" sz="2400" b="1" dirty="0">
                <a:solidFill>
                  <a:schemeClr val="tx1">
                    <a:lumMod val="95000"/>
                  </a:schemeClr>
                </a:solidFill>
              </a:rPr>
              <a:t>then the kingdom of God is come unto you.  (29)  </a:t>
            </a:r>
            <a:r>
              <a:rPr lang="en-US" sz="2400" b="1" dirty="0">
                <a:solidFill>
                  <a:srgbClr val="FF0000"/>
                </a:solidFill>
              </a:rPr>
              <a:t>Or else how can one enter into a strong man's house, and spoil his goods, except he first bind the strong man? and then he will spoil his house.</a:t>
            </a:r>
          </a:p>
          <a:p>
            <a:endParaRPr lang="en-US" sz="2400" b="1" dirty="0">
              <a:solidFill>
                <a:srgbClr val="FF0000"/>
              </a:solidFill>
            </a:endParaRPr>
          </a:p>
          <a:p>
            <a:endParaRPr lang="en-US" sz="2400" b="1" dirty="0">
              <a:solidFill>
                <a:schemeClr val="tx1">
                  <a:lumMod val="95000"/>
                </a:schemeClr>
              </a:solidFill>
            </a:endParaRPr>
          </a:p>
        </p:txBody>
      </p:sp>
    </p:spTree>
    <p:extLst>
      <p:ext uri="{BB962C8B-B14F-4D97-AF65-F5344CB8AC3E}">
        <p14:creationId xmlns:p14="http://schemas.microsoft.com/office/powerpoint/2010/main" val="2143564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IF YOU ACCEPT JESUS AS SAVIOR YOU MUST RENOUNCE YOUR IDOL WORSHIPPING RELIGION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016758"/>
          </a:xfrm>
          <a:prstGeom prst="rect">
            <a:avLst/>
          </a:prstGeom>
        </p:spPr>
        <p:txBody>
          <a:bodyPr wrap="square">
            <a:spAutoFit/>
          </a:bodyPr>
          <a:lstStyle/>
          <a:p>
            <a:r>
              <a:rPr lang="en-US" sz="3200" b="1" dirty="0"/>
              <a:t>1 Thessalonians 1:8-10  For from you sounded out the word of the Lord not only in Macedonia and Achaia, but also in every place your faith to God-ward is spread abroad; so that we need not to speak any thing.  (9)  For they themselves shew of us what manner of entering in we had unto you, and </a:t>
            </a:r>
            <a:r>
              <a:rPr lang="en-US" sz="3200" b="1" dirty="0">
                <a:solidFill>
                  <a:srgbClr val="FF0000"/>
                </a:solidFill>
              </a:rPr>
              <a:t>how ye turned to God from idols to serve the living and true God</a:t>
            </a:r>
            <a:r>
              <a:rPr lang="en-US" sz="3200" b="1" dirty="0"/>
              <a:t>;  (10)  </a:t>
            </a:r>
            <a:r>
              <a:rPr lang="en-US" sz="3200" b="1" dirty="0">
                <a:solidFill>
                  <a:srgbClr val="FFFF00"/>
                </a:solidFill>
              </a:rPr>
              <a:t>And to wait for his Son from heaven, whom he raised from the dead, </a:t>
            </a:r>
            <a:r>
              <a:rPr lang="en-US" sz="3200" b="1" i="1" dirty="0">
                <a:solidFill>
                  <a:srgbClr val="FFFF00"/>
                </a:solidFill>
              </a:rPr>
              <a:t>even</a:t>
            </a:r>
            <a:r>
              <a:rPr lang="en-US" sz="3200" b="1" dirty="0">
                <a:solidFill>
                  <a:srgbClr val="FFFF00"/>
                </a:solidFill>
              </a:rPr>
              <a:t> Jesus, which delivered us from the wrath to come</a:t>
            </a:r>
            <a:r>
              <a:rPr lang="en-US" sz="3200" b="1" dirty="0"/>
              <a:t>.</a:t>
            </a:r>
          </a:p>
          <a:p>
            <a:endParaRPr lang="en-US" sz="32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775994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SATAN TRIES TO HINDER OUR MINISTRY</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355312"/>
          </a:xfrm>
          <a:prstGeom prst="rect">
            <a:avLst/>
          </a:prstGeom>
        </p:spPr>
        <p:txBody>
          <a:bodyPr wrap="square">
            <a:spAutoFit/>
          </a:bodyPr>
          <a:lstStyle/>
          <a:p>
            <a:r>
              <a:rPr lang="en-US" sz="3600" b="1" dirty="0"/>
              <a:t>1 Thessalonians 2:17-20  But we, brethren, being taken from you for a short time in presence, not in heart, </a:t>
            </a:r>
            <a:r>
              <a:rPr lang="en-US" sz="3600" b="1" dirty="0" err="1"/>
              <a:t>endeavoured</a:t>
            </a:r>
            <a:r>
              <a:rPr lang="en-US" sz="3600" b="1" dirty="0"/>
              <a:t> the more abundantly to see your face with great desire.  (18)  Wherefore we would have come unto you, even I Paul, once and again; </a:t>
            </a:r>
            <a:r>
              <a:rPr lang="en-US" sz="3600" b="1" dirty="0">
                <a:solidFill>
                  <a:srgbClr val="FF0000"/>
                </a:solidFill>
              </a:rPr>
              <a:t>but Satan hindered us</a:t>
            </a:r>
            <a:r>
              <a:rPr lang="en-US" sz="3600" b="1" dirty="0"/>
              <a:t>.  (19)  For what </a:t>
            </a:r>
            <a:r>
              <a:rPr lang="en-US" sz="3600" b="1" i="1" dirty="0"/>
              <a:t>is</a:t>
            </a:r>
            <a:r>
              <a:rPr lang="en-US" sz="3600" b="1" dirty="0"/>
              <a:t> our hope, or joy, or crown of rejoicing? </a:t>
            </a:r>
            <a:r>
              <a:rPr lang="en-US" sz="3600" b="1" i="1" dirty="0"/>
              <a:t>Are</a:t>
            </a:r>
            <a:r>
              <a:rPr lang="en-US" sz="3600" b="1" dirty="0"/>
              <a:t> not even ye in the presence of our Lord Jesus Christ at his coming?  (20)  For ye are our glory and joy.</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627532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SATAN TRIES TO TEMPT YOU TO LEAVE YOUR FAITH IN JESUS CHRIST</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016758"/>
          </a:xfrm>
          <a:prstGeom prst="rect">
            <a:avLst/>
          </a:prstGeom>
        </p:spPr>
        <p:txBody>
          <a:bodyPr wrap="square">
            <a:spAutoFit/>
          </a:bodyPr>
          <a:lstStyle/>
          <a:p>
            <a:r>
              <a:rPr lang="en-US" sz="4000" b="1" dirty="0"/>
              <a:t>1 Thessalonians 3:4-5  For verily, when we were with you, we told you before that we should suffer tribulation; even as it came to pass, and ye know.  (5)  For this cause, when I could no longer forbear, I sent to know your </a:t>
            </a:r>
            <a:r>
              <a:rPr lang="en-US" sz="4000" b="1" dirty="0">
                <a:solidFill>
                  <a:srgbClr val="FF0000"/>
                </a:solidFill>
              </a:rPr>
              <a:t>faith, lest by some means the tempter have tempted you, and our </a:t>
            </a:r>
            <a:r>
              <a:rPr lang="en-US" sz="4000" b="1" dirty="0" err="1">
                <a:solidFill>
                  <a:srgbClr val="FF0000"/>
                </a:solidFill>
              </a:rPr>
              <a:t>labour</a:t>
            </a:r>
            <a:r>
              <a:rPr lang="en-US" sz="4000" b="1" dirty="0">
                <a:solidFill>
                  <a:srgbClr val="FF0000"/>
                </a:solidFill>
              </a:rPr>
              <a:t> be in vain</a:t>
            </a:r>
            <a:r>
              <a:rPr lang="en-US" sz="4000" b="1" dirty="0"/>
              <a:t>.</a:t>
            </a:r>
          </a:p>
          <a:p>
            <a:endParaRPr lang="en-US" sz="40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8710213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DO NOT STAGGER THROUGH LIFE DRUNK BUT ARM YOURSELF TO LIVE FOR JESUS CHRIST</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4524315"/>
          </a:xfrm>
          <a:prstGeom prst="rect">
            <a:avLst/>
          </a:prstGeom>
        </p:spPr>
        <p:txBody>
          <a:bodyPr wrap="square">
            <a:spAutoFit/>
          </a:bodyPr>
          <a:lstStyle/>
          <a:p>
            <a:r>
              <a:rPr lang="en-US" sz="2400" b="1" dirty="0"/>
              <a:t>1 Thessalonians 5:4-11  But </a:t>
            </a:r>
            <a:r>
              <a:rPr lang="en-US" sz="2400" b="1" dirty="0">
                <a:solidFill>
                  <a:srgbClr val="FF0000"/>
                </a:solidFill>
              </a:rPr>
              <a:t>ye, brethren, are not in darkness</a:t>
            </a:r>
            <a:r>
              <a:rPr lang="en-US" sz="2400" b="1" dirty="0"/>
              <a:t>, that that day should overtake you as a thief.  (5)  Ye are all the children of light, and the children of the day: </a:t>
            </a:r>
            <a:r>
              <a:rPr lang="en-US" sz="2400" b="1" dirty="0">
                <a:solidFill>
                  <a:srgbClr val="FF0000"/>
                </a:solidFill>
              </a:rPr>
              <a:t>we are not of the night, nor of darkness</a:t>
            </a:r>
            <a:r>
              <a:rPr lang="en-US" sz="2400" b="1" dirty="0"/>
              <a:t>.  (6)  Therefore let us not sleep, as </a:t>
            </a:r>
            <a:r>
              <a:rPr lang="en-US" sz="2400" b="1" i="1" dirty="0"/>
              <a:t>do</a:t>
            </a:r>
            <a:r>
              <a:rPr lang="en-US" sz="2400" b="1" dirty="0"/>
              <a:t> others; but let us watch and be sober.  (7)  For they that sleep </a:t>
            </a:r>
            <a:r>
              <a:rPr lang="en-US" sz="2400" b="1" dirty="0" err="1">
                <a:solidFill>
                  <a:srgbClr val="FF0000"/>
                </a:solidFill>
              </a:rPr>
              <a:t>sleep</a:t>
            </a:r>
            <a:r>
              <a:rPr lang="en-US" sz="2400" b="1" dirty="0">
                <a:solidFill>
                  <a:srgbClr val="FF0000"/>
                </a:solidFill>
              </a:rPr>
              <a:t> in the night</a:t>
            </a:r>
            <a:r>
              <a:rPr lang="en-US" sz="2400" b="1" dirty="0"/>
              <a:t>; and</a:t>
            </a:r>
            <a:r>
              <a:rPr lang="en-US" sz="2400" b="1" dirty="0">
                <a:solidFill>
                  <a:srgbClr val="FF0000"/>
                </a:solidFill>
              </a:rPr>
              <a:t> they that be drunken are drunken in the night. </a:t>
            </a:r>
            <a:r>
              <a:rPr lang="en-US" sz="2400" b="1" dirty="0"/>
              <a:t> (8)  But let us, who are of the day, be sober, </a:t>
            </a:r>
            <a:r>
              <a:rPr lang="en-US" sz="2400" b="1" dirty="0">
                <a:solidFill>
                  <a:srgbClr val="FFFF00"/>
                </a:solidFill>
              </a:rPr>
              <a:t>putting on the breastplate of faith </a:t>
            </a:r>
            <a:r>
              <a:rPr lang="en-US" sz="2400" b="1" dirty="0"/>
              <a:t>and</a:t>
            </a:r>
            <a:r>
              <a:rPr lang="en-US" sz="2400" b="1" dirty="0">
                <a:solidFill>
                  <a:srgbClr val="FFFF00"/>
                </a:solidFill>
              </a:rPr>
              <a:t> love</a:t>
            </a:r>
            <a:r>
              <a:rPr lang="en-US" sz="2400" b="1" dirty="0"/>
              <a:t>; and for </a:t>
            </a:r>
            <a:r>
              <a:rPr lang="en-US" sz="2400" b="1" dirty="0">
                <a:solidFill>
                  <a:srgbClr val="FFFF00"/>
                </a:solidFill>
              </a:rPr>
              <a:t>an helmet, the hope of salvation</a:t>
            </a:r>
            <a:r>
              <a:rPr lang="en-US" sz="2400" b="1" dirty="0"/>
              <a:t>.  (9)  For God hath not appointed us to wrath, but to obtain </a:t>
            </a:r>
            <a:r>
              <a:rPr lang="en-US" sz="2400" b="1" dirty="0">
                <a:solidFill>
                  <a:srgbClr val="FFFF00"/>
                </a:solidFill>
              </a:rPr>
              <a:t>salvation by our Lord Jesus Christ</a:t>
            </a:r>
            <a:r>
              <a:rPr lang="en-US" sz="2400" b="1" dirty="0"/>
              <a:t>,  (10)  Who died for us, that, whether we wake or sleep, </a:t>
            </a:r>
            <a:r>
              <a:rPr lang="en-US" sz="2400" b="1" dirty="0">
                <a:solidFill>
                  <a:srgbClr val="FFFF00"/>
                </a:solidFill>
              </a:rPr>
              <a:t>we should live together with him</a:t>
            </a:r>
            <a:r>
              <a:rPr lang="en-US" sz="2400" b="1" dirty="0"/>
              <a:t>.  (11)  Wherefore comfort yourselves together, and edify one another, even as also ye do.</a:t>
            </a:r>
          </a:p>
          <a:p>
            <a:endParaRPr lang="en-US" sz="24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702392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DOCTRINES OF DEMONS DO NOT MARRY LIVE TOGETHER &amp; VEGANISM</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4678204"/>
          </a:xfrm>
          <a:prstGeom prst="rect">
            <a:avLst/>
          </a:prstGeom>
        </p:spPr>
        <p:txBody>
          <a:bodyPr wrap="square">
            <a:spAutoFit/>
          </a:bodyPr>
          <a:lstStyle/>
          <a:p>
            <a:r>
              <a:rPr lang="en-US" sz="2800" b="1" dirty="0"/>
              <a:t>1 Timothy 4:1-5  Now the Spirit </a:t>
            </a:r>
            <a:r>
              <a:rPr lang="en-US" sz="2800" b="1" dirty="0" err="1"/>
              <a:t>speaketh</a:t>
            </a:r>
            <a:r>
              <a:rPr lang="en-US" sz="2800" b="1" dirty="0"/>
              <a:t> expressly, that in the latter times some shall </a:t>
            </a:r>
            <a:r>
              <a:rPr lang="en-US" sz="2800" b="1" dirty="0">
                <a:solidFill>
                  <a:srgbClr val="FF0000"/>
                </a:solidFill>
              </a:rPr>
              <a:t>depart from the faith</a:t>
            </a:r>
            <a:r>
              <a:rPr lang="en-US" sz="2800" b="1" dirty="0"/>
              <a:t>, giving </a:t>
            </a:r>
            <a:r>
              <a:rPr lang="en-US" sz="2800" b="1" dirty="0">
                <a:solidFill>
                  <a:srgbClr val="FF0000"/>
                </a:solidFill>
              </a:rPr>
              <a:t>heed to seducing spirits</a:t>
            </a:r>
            <a:r>
              <a:rPr lang="en-US" sz="2800" b="1" dirty="0"/>
              <a:t>, and </a:t>
            </a:r>
            <a:r>
              <a:rPr lang="en-US" sz="2800" b="1" dirty="0">
                <a:solidFill>
                  <a:srgbClr val="FF0000"/>
                </a:solidFill>
              </a:rPr>
              <a:t>doctrines of devils</a:t>
            </a:r>
            <a:r>
              <a:rPr lang="en-US" sz="2800" b="1" dirty="0"/>
              <a:t>;  (2)  </a:t>
            </a:r>
            <a:r>
              <a:rPr lang="en-US" sz="2800" b="1" dirty="0">
                <a:solidFill>
                  <a:srgbClr val="FF0000"/>
                </a:solidFill>
              </a:rPr>
              <a:t>Speaking lies in hypocrisy;</a:t>
            </a:r>
            <a:r>
              <a:rPr lang="en-US" sz="2800" b="1" dirty="0"/>
              <a:t> having </a:t>
            </a:r>
            <a:r>
              <a:rPr lang="en-US" sz="2800" b="1" dirty="0">
                <a:solidFill>
                  <a:srgbClr val="FF0000"/>
                </a:solidFill>
              </a:rPr>
              <a:t>their conscience seared with a hot iron</a:t>
            </a:r>
            <a:r>
              <a:rPr lang="en-US" sz="2800" b="1" dirty="0"/>
              <a:t>;  (3)  </a:t>
            </a:r>
            <a:r>
              <a:rPr lang="en-US" sz="2800" b="1" dirty="0">
                <a:solidFill>
                  <a:srgbClr val="FF0000"/>
                </a:solidFill>
              </a:rPr>
              <a:t>Forbidding to marry</a:t>
            </a:r>
            <a:r>
              <a:rPr lang="en-US" sz="2800" b="1" dirty="0"/>
              <a:t>, </a:t>
            </a:r>
            <a:r>
              <a:rPr lang="en-US" sz="2800" b="1" i="1" dirty="0"/>
              <a:t>and commanding</a:t>
            </a:r>
            <a:r>
              <a:rPr lang="en-US" sz="2800" b="1" dirty="0"/>
              <a:t> to </a:t>
            </a:r>
            <a:r>
              <a:rPr lang="en-US" sz="2800" b="1" dirty="0">
                <a:solidFill>
                  <a:srgbClr val="FF0000"/>
                </a:solidFill>
              </a:rPr>
              <a:t>abstain from meats, </a:t>
            </a:r>
            <a:r>
              <a:rPr lang="en-US" sz="2800" b="1" dirty="0"/>
              <a:t>which God hath created to be received with thanksgiving of them which believe and know the truth.  (4)  For every creature of God </a:t>
            </a:r>
            <a:r>
              <a:rPr lang="en-US" sz="2800" b="1" i="1" dirty="0"/>
              <a:t>is</a:t>
            </a:r>
            <a:r>
              <a:rPr lang="en-US" sz="2800" b="1" dirty="0"/>
              <a:t> good, and nothing to be refused, if it be received with thanksgiving:  (5)  For it is sanctified by the word of God and prayer.</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8272345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ANTICHRIST TRIES TO BECOME GOD LIKE SATAN TRIED</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878532"/>
          </a:xfrm>
          <a:prstGeom prst="rect">
            <a:avLst/>
          </a:prstGeom>
        </p:spPr>
        <p:txBody>
          <a:bodyPr wrap="square">
            <a:spAutoFit/>
          </a:bodyPr>
          <a:lstStyle/>
          <a:p>
            <a:r>
              <a:rPr lang="en-US" sz="2000" b="1" dirty="0"/>
              <a:t>2 Thessalonians 2:1-12  Now we beseech you, brethren, by the coming of our Lord Jesus Christ, and </a:t>
            </a:r>
            <a:r>
              <a:rPr lang="en-US" sz="2000" b="1" i="1" dirty="0"/>
              <a:t>by</a:t>
            </a:r>
            <a:r>
              <a:rPr lang="en-US" sz="2000" b="1" dirty="0"/>
              <a:t> our gathering together unto him,  (2)  That ye be not soon shaken in mind, or be troubled, neither by spirit, nor by word, nor by letter as from us, as that the day of Christ is at hand.  (3)  Let no man </a:t>
            </a:r>
            <a:r>
              <a:rPr lang="en-US" sz="2000" b="1" dirty="0">
                <a:solidFill>
                  <a:srgbClr val="FF0000"/>
                </a:solidFill>
              </a:rPr>
              <a:t>deceive you </a:t>
            </a:r>
            <a:r>
              <a:rPr lang="en-US" sz="2000" b="1" dirty="0"/>
              <a:t>by any means: for </a:t>
            </a:r>
            <a:r>
              <a:rPr lang="en-US" sz="2000" b="1" i="1" dirty="0"/>
              <a:t>that day shall not come,</a:t>
            </a:r>
            <a:r>
              <a:rPr lang="en-US" sz="2000" b="1" dirty="0"/>
              <a:t> except there come a </a:t>
            </a:r>
            <a:r>
              <a:rPr lang="en-US" sz="2000" b="1" dirty="0">
                <a:solidFill>
                  <a:srgbClr val="FF0000"/>
                </a:solidFill>
              </a:rPr>
              <a:t>falling away first</a:t>
            </a:r>
            <a:r>
              <a:rPr lang="en-US" sz="2000" b="1" dirty="0"/>
              <a:t>, and that </a:t>
            </a:r>
            <a:r>
              <a:rPr lang="en-US" sz="2000" b="1" dirty="0">
                <a:solidFill>
                  <a:srgbClr val="FF0000"/>
                </a:solidFill>
              </a:rPr>
              <a:t>man of sin be revealed</a:t>
            </a:r>
            <a:r>
              <a:rPr lang="en-US" sz="2000" b="1" dirty="0"/>
              <a:t>, </a:t>
            </a:r>
            <a:r>
              <a:rPr lang="en-US" sz="2000" b="1" dirty="0">
                <a:solidFill>
                  <a:srgbClr val="FF0000"/>
                </a:solidFill>
              </a:rPr>
              <a:t>the son of perdition; </a:t>
            </a:r>
            <a:r>
              <a:rPr lang="en-US" sz="2000" b="1" dirty="0"/>
              <a:t> (4)  Who </a:t>
            </a:r>
            <a:r>
              <a:rPr lang="en-US" sz="2000" b="1" dirty="0" err="1">
                <a:solidFill>
                  <a:srgbClr val="FF0000"/>
                </a:solidFill>
              </a:rPr>
              <a:t>opposeth</a:t>
            </a:r>
            <a:r>
              <a:rPr lang="en-US" sz="2000" b="1" dirty="0"/>
              <a:t> and </a:t>
            </a:r>
            <a:r>
              <a:rPr lang="en-US" sz="2000" b="1" dirty="0" err="1">
                <a:solidFill>
                  <a:srgbClr val="FF0000"/>
                </a:solidFill>
              </a:rPr>
              <a:t>exalteth</a:t>
            </a:r>
            <a:r>
              <a:rPr lang="en-US" sz="2000" b="1" dirty="0">
                <a:solidFill>
                  <a:srgbClr val="FF0000"/>
                </a:solidFill>
              </a:rPr>
              <a:t> himself above all that is called God</a:t>
            </a:r>
            <a:r>
              <a:rPr lang="en-US" sz="2000" b="1" dirty="0"/>
              <a:t>, or that is </a:t>
            </a:r>
            <a:r>
              <a:rPr lang="en-US" sz="2000" b="1" dirty="0">
                <a:solidFill>
                  <a:srgbClr val="FF0000"/>
                </a:solidFill>
              </a:rPr>
              <a:t>worshipped</a:t>
            </a:r>
            <a:r>
              <a:rPr lang="en-US" sz="2000" b="1" dirty="0"/>
              <a:t>; so </a:t>
            </a:r>
            <a:r>
              <a:rPr lang="en-US" sz="2000" b="1" dirty="0">
                <a:solidFill>
                  <a:srgbClr val="FF0000"/>
                </a:solidFill>
              </a:rPr>
              <a:t>that he as God </a:t>
            </a:r>
            <a:r>
              <a:rPr lang="en-US" sz="2000" b="1" dirty="0" err="1">
                <a:solidFill>
                  <a:srgbClr val="FF0000"/>
                </a:solidFill>
              </a:rPr>
              <a:t>sitteth</a:t>
            </a:r>
            <a:r>
              <a:rPr lang="en-US" sz="2000" b="1" dirty="0">
                <a:solidFill>
                  <a:srgbClr val="FF0000"/>
                </a:solidFill>
              </a:rPr>
              <a:t> in the temple of God, shewing himself that he is God. </a:t>
            </a:r>
            <a:r>
              <a:rPr lang="en-US" sz="2000" b="1" dirty="0"/>
              <a:t> (5)  Remember ye not, that, when I was yet with you, I told you these things?  (6)  And now ye know what </a:t>
            </a:r>
            <a:r>
              <a:rPr lang="en-US" sz="2000" b="1" dirty="0" err="1"/>
              <a:t>withholdeth</a:t>
            </a:r>
            <a:r>
              <a:rPr lang="en-US" sz="2000" b="1" dirty="0"/>
              <a:t> that he might be revealed in his time.  (7)  For the </a:t>
            </a:r>
            <a:r>
              <a:rPr lang="en-US" sz="2000" b="1" dirty="0">
                <a:solidFill>
                  <a:srgbClr val="FF0000"/>
                </a:solidFill>
              </a:rPr>
              <a:t>mystery of iniquity </a:t>
            </a:r>
            <a:r>
              <a:rPr lang="en-US" sz="2000" b="1" dirty="0"/>
              <a:t>doth already work: only he who now </a:t>
            </a:r>
            <a:r>
              <a:rPr lang="en-US" sz="2000" b="1" dirty="0" err="1"/>
              <a:t>letteth</a:t>
            </a:r>
            <a:r>
              <a:rPr lang="en-US" sz="2000" b="1" dirty="0"/>
              <a:t> </a:t>
            </a:r>
            <a:r>
              <a:rPr lang="en-US" sz="2000" b="1" i="1" dirty="0"/>
              <a:t>will let,</a:t>
            </a:r>
            <a:r>
              <a:rPr lang="en-US" sz="2000" b="1" dirty="0"/>
              <a:t> until he be taken out of the way.  (8)  And then shall </a:t>
            </a:r>
            <a:r>
              <a:rPr lang="en-US" sz="2000" b="1" dirty="0">
                <a:solidFill>
                  <a:srgbClr val="FF0000"/>
                </a:solidFill>
              </a:rPr>
              <a:t>that Wicked be revealed</a:t>
            </a:r>
            <a:r>
              <a:rPr lang="en-US" sz="2000" b="1" dirty="0"/>
              <a:t>, whom the Lord shall consume with the spirit of his mouth, and shall destroy with the brightness of his coming:  (9)  </a:t>
            </a:r>
            <a:r>
              <a:rPr lang="en-US" sz="2000" b="1" i="1" dirty="0"/>
              <a:t>Even him,</a:t>
            </a:r>
            <a:r>
              <a:rPr lang="en-US" sz="2000" b="1" dirty="0"/>
              <a:t> whose </a:t>
            </a:r>
            <a:r>
              <a:rPr lang="en-US" sz="2000" b="1" dirty="0">
                <a:solidFill>
                  <a:srgbClr val="FF0000"/>
                </a:solidFill>
              </a:rPr>
              <a:t>coming is after the working of Satan </a:t>
            </a:r>
            <a:r>
              <a:rPr lang="en-US" sz="2000" b="1" dirty="0"/>
              <a:t>with </a:t>
            </a:r>
            <a:r>
              <a:rPr lang="en-US" sz="2000" b="1" dirty="0">
                <a:solidFill>
                  <a:srgbClr val="FF0000"/>
                </a:solidFill>
              </a:rPr>
              <a:t>all power </a:t>
            </a:r>
            <a:r>
              <a:rPr lang="en-US" sz="2000" b="1" dirty="0"/>
              <a:t>and </a:t>
            </a:r>
            <a:r>
              <a:rPr lang="en-US" sz="2000" b="1" dirty="0">
                <a:solidFill>
                  <a:srgbClr val="FF0000"/>
                </a:solidFill>
              </a:rPr>
              <a:t>signs</a:t>
            </a:r>
            <a:r>
              <a:rPr lang="en-US" sz="2000" b="1" dirty="0"/>
              <a:t> and </a:t>
            </a:r>
            <a:r>
              <a:rPr lang="en-US" sz="2000" b="1" dirty="0">
                <a:solidFill>
                  <a:srgbClr val="FF0000"/>
                </a:solidFill>
              </a:rPr>
              <a:t>lying wonders</a:t>
            </a:r>
            <a:r>
              <a:rPr lang="en-US" sz="2000" b="1" dirty="0"/>
              <a:t>,  (10)  And with </a:t>
            </a:r>
            <a:r>
              <a:rPr lang="en-US" sz="2000" b="1" dirty="0">
                <a:solidFill>
                  <a:srgbClr val="FF0000"/>
                </a:solidFill>
              </a:rPr>
              <a:t>all deceivableness of unrighteousness </a:t>
            </a:r>
            <a:r>
              <a:rPr lang="en-US" sz="2000" b="1" dirty="0"/>
              <a:t>in them that perish; because they received not the love of the truth, that they might be saved.  (11)  And for this cause God shall send them strong </a:t>
            </a:r>
            <a:r>
              <a:rPr lang="en-US" sz="2000" b="1" dirty="0">
                <a:solidFill>
                  <a:srgbClr val="FF0000"/>
                </a:solidFill>
              </a:rPr>
              <a:t>delusion</a:t>
            </a:r>
            <a:r>
              <a:rPr lang="en-US" sz="2000" b="1" dirty="0"/>
              <a:t>, that they should </a:t>
            </a:r>
            <a:r>
              <a:rPr lang="en-US" sz="2000" b="1" dirty="0">
                <a:solidFill>
                  <a:srgbClr val="FF0000"/>
                </a:solidFill>
              </a:rPr>
              <a:t>believe a lie</a:t>
            </a:r>
            <a:r>
              <a:rPr lang="en-US" sz="2000" b="1" dirty="0"/>
              <a:t>:  (12)  That </a:t>
            </a:r>
            <a:r>
              <a:rPr lang="en-US" sz="2000" b="1" dirty="0">
                <a:solidFill>
                  <a:srgbClr val="FF0000"/>
                </a:solidFill>
              </a:rPr>
              <a:t>they all might be damned who believed not the truth, but had pleasure in unrighteousness.</a:t>
            </a:r>
          </a:p>
          <a:p>
            <a:endParaRPr lang="en-US" dirty="0"/>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785623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FIGHT DO NOT GIVE IN BECAUSE GIVING IN MEANS SATAN COMES IN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570756"/>
          </a:xfrm>
          <a:prstGeom prst="rect">
            <a:avLst/>
          </a:prstGeom>
        </p:spPr>
        <p:txBody>
          <a:bodyPr wrap="square">
            <a:spAutoFit/>
          </a:bodyPr>
          <a:lstStyle/>
          <a:p>
            <a:r>
              <a:rPr lang="en-US" sz="3200" b="1" dirty="0"/>
              <a:t>1 Timothy 1:17-20  Now unto the King eternal, immortal, invisible, the only wise God, </a:t>
            </a:r>
            <a:r>
              <a:rPr lang="en-US" sz="3200" b="1" i="1" dirty="0"/>
              <a:t>be</a:t>
            </a:r>
            <a:r>
              <a:rPr lang="en-US" sz="3200" b="1" dirty="0"/>
              <a:t> </a:t>
            </a:r>
            <a:r>
              <a:rPr lang="en-US" sz="3200" b="1" dirty="0" err="1"/>
              <a:t>honour</a:t>
            </a:r>
            <a:r>
              <a:rPr lang="en-US" sz="3200" b="1" dirty="0"/>
              <a:t> and glory for ever and ever. Amen.  (18)  This charge I commit unto thee, son Timothy, according to </a:t>
            </a:r>
            <a:r>
              <a:rPr lang="en-US" sz="3200" b="1" dirty="0">
                <a:solidFill>
                  <a:srgbClr val="FF0000"/>
                </a:solidFill>
              </a:rPr>
              <a:t>the prophecies which went before on thee, that thou by them </a:t>
            </a:r>
            <a:r>
              <a:rPr lang="en-US" sz="3200" b="1" dirty="0" err="1">
                <a:solidFill>
                  <a:srgbClr val="FF0000"/>
                </a:solidFill>
              </a:rPr>
              <a:t>mightest</a:t>
            </a:r>
            <a:r>
              <a:rPr lang="en-US" sz="3200" b="1" dirty="0">
                <a:solidFill>
                  <a:srgbClr val="FF0000"/>
                </a:solidFill>
              </a:rPr>
              <a:t> war a good warfare</a:t>
            </a:r>
            <a:r>
              <a:rPr lang="en-US" sz="3200" b="1" dirty="0"/>
              <a:t>;  (19)  Holding faith, and a good conscience; which some </a:t>
            </a:r>
            <a:r>
              <a:rPr lang="en-US" sz="3200" b="1" dirty="0">
                <a:solidFill>
                  <a:srgbClr val="FF0000"/>
                </a:solidFill>
              </a:rPr>
              <a:t>having put away concerning faith have made shipwreck</a:t>
            </a:r>
            <a:r>
              <a:rPr lang="en-US" sz="3200" b="1" dirty="0"/>
              <a:t>:  (20)  Of whom is </a:t>
            </a:r>
            <a:r>
              <a:rPr lang="en-US" sz="3200" b="1" dirty="0">
                <a:solidFill>
                  <a:srgbClr val="FF0000"/>
                </a:solidFill>
              </a:rPr>
              <a:t>Hymenaeus</a:t>
            </a:r>
            <a:r>
              <a:rPr lang="en-US" sz="3200" b="1" dirty="0"/>
              <a:t> and </a:t>
            </a:r>
            <a:r>
              <a:rPr lang="en-US" sz="3200" b="1" dirty="0">
                <a:solidFill>
                  <a:srgbClr val="FF0000"/>
                </a:solidFill>
              </a:rPr>
              <a:t>Alexander</a:t>
            </a:r>
            <a:r>
              <a:rPr lang="en-US" sz="3200" b="1" dirty="0"/>
              <a:t>; whom </a:t>
            </a:r>
            <a:r>
              <a:rPr lang="en-US" sz="3200" b="1" dirty="0">
                <a:solidFill>
                  <a:srgbClr val="FF0000"/>
                </a:solidFill>
              </a:rPr>
              <a:t>I have delivered unto Satan, that they may learn not to blaspheme</a:t>
            </a:r>
            <a:r>
              <a:rPr lang="en-US" sz="3200" b="1" dirty="0"/>
              <a:t>.</a:t>
            </a:r>
          </a:p>
          <a:p>
            <a:endParaRPr lang="en-US" dirty="0"/>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686446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462649"/>
            <a:ext cx="12306794" cy="1029196"/>
          </a:xfrm>
        </p:spPr>
        <p:txBody>
          <a:bodyPr>
            <a:normAutofit/>
          </a:bodyPr>
          <a:lstStyle/>
          <a:p>
            <a:pPr algn="ctr"/>
            <a:r>
              <a:rPr lang="en-US" sz="2800" b="1" cap="none" dirty="0">
                <a:latin typeface="+mn-lt"/>
                <a:ea typeface="+mn-ea"/>
                <a:cs typeface="+mn-cs"/>
              </a:rPr>
              <a:t>PASTORS DON’T START STRUTTING NOR LIVE A LIFE CONTRADICTING YOUR CALLING</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p>
          <a:p>
            <a:endParaRPr lang="en-US" sz="3600" b="1" dirty="0">
              <a:solidFill>
                <a:schemeClr val="tx1"/>
              </a:solidFill>
            </a:endParaRPr>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4893647"/>
          </a:xfrm>
          <a:prstGeom prst="rect">
            <a:avLst/>
          </a:prstGeom>
        </p:spPr>
        <p:txBody>
          <a:bodyPr wrap="square">
            <a:spAutoFit/>
          </a:bodyPr>
          <a:lstStyle/>
          <a:p>
            <a:r>
              <a:rPr lang="en-US" sz="2400" b="1" dirty="0"/>
              <a:t>1 Timothy 3:1-7  This </a:t>
            </a:r>
            <a:r>
              <a:rPr lang="en-US" sz="2400" b="1" i="1" dirty="0"/>
              <a:t>is</a:t>
            </a:r>
            <a:r>
              <a:rPr lang="en-US" sz="2400" b="1" dirty="0"/>
              <a:t> a true saying, If a man desire the office of a bishop, he </a:t>
            </a:r>
            <a:r>
              <a:rPr lang="en-US" sz="2400" b="1" dirty="0" err="1"/>
              <a:t>desireth</a:t>
            </a:r>
            <a:r>
              <a:rPr lang="en-US" sz="2400" b="1" dirty="0"/>
              <a:t> a good work.  (2)  A bishop then must be blameless, the husband of one wife, vigilant, sober, of good </a:t>
            </a:r>
            <a:r>
              <a:rPr lang="en-US" sz="2400" b="1" dirty="0" err="1"/>
              <a:t>behaviour</a:t>
            </a:r>
            <a:r>
              <a:rPr lang="en-US" sz="2400" b="1" dirty="0"/>
              <a:t>, given to hospitality, apt to teach;  (3)  Not given to wine, no striker, not greedy of filthy lucre; but patient, not a brawler, not covetous;  (4)  One that </a:t>
            </a:r>
            <a:r>
              <a:rPr lang="en-US" sz="2400" b="1" dirty="0" err="1"/>
              <a:t>ruleth</a:t>
            </a:r>
            <a:r>
              <a:rPr lang="en-US" sz="2400" b="1" dirty="0"/>
              <a:t> well his own house, having his children in subjection with all gravity;  (5)  (For if a man know not how to rule his own house, how shall he take care of the church of God?)  (6)  </a:t>
            </a:r>
            <a:r>
              <a:rPr lang="en-US" sz="2400" b="1" dirty="0">
                <a:solidFill>
                  <a:srgbClr val="FF0000"/>
                </a:solidFill>
              </a:rPr>
              <a:t>Not a novice, lest being lifted up with pride he fall into the condemnation of the devil. </a:t>
            </a:r>
            <a:r>
              <a:rPr lang="en-US" sz="2400" b="1" dirty="0"/>
              <a:t> (7)  Moreover he must have a </a:t>
            </a:r>
            <a:r>
              <a:rPr lang="en-US" sz="2400" b="1" dirty="0">
                <a:solidFill>
                  <a:srgbClr val="FF0000"/>
                </a:solidFill>
              </a:rPr>
              <a:t>good report </a:t>
            </a:r>
            <a:r>
              <a:rPr lang="en-US" sz="2400" b="1" dirty="0"/>
              <a:t>of them which are </a:t>
            </a:r>
            <a:r>
              <a:rPr lang="en-US" sz="2400" b="1" dirty="0">
                <a:solidFill>
                  <a:srgbClr val="FF0000"/>
                </a:solidFill>
              </a:rPr>
              <a:t>without</a:t>
            </a:r>
            <a:r>
              <a:rPr lang="en-US" sz="2400" b="1" dirty="0"/>
              <a:t>; </a:t>
            </a:r>
            <a:r>
              <a:rPr lang="en-US" sz="2400" b="1" dirty="0">
                <a:solidFill>
                  <a:srgbClr val="FF0000"/>
                </a:solidFill>
              </a:rPr>
              <a:t>lest he fall into reproach and the snare of the devil.</a:t>
            </a:r>
          </a:p>
          <a:p>
            <a:endParaRPr lang="en-US" sz="2400" dirty="0"/>
          </a:p>
          <a:p>
            <a:endParaRPr lang="en-US" sz="2400" dirty="0"/>
          </a:p>
          <a:p>
            <a:endParaRPr lang="en-US" sz="2400"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899510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SATAN USES FEAR GOD USES LOVE POWER AND HEALS OUR MINDS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786199"/>
          </a:xfrm>
          <a:prstGeom prst="rect">
            <a:avLst/>
          </a:prstGeom>
        </p:spPr>
        <p:txBody>
          <a:bodyPr wrap="square">
            <a:spAutoFit/>
          </a:bodyPr>
          <a:lstStyle/>
          <a:p>
            <a:r>
              <a:rPr lang="en-US" sz="2400" b="1" dirty="0"/>
              <a:t>2 Timothy 1:6-11  Wherefore I put thee in remembrance that thou stir up the gift of God, which is in thee by the putting on of my hands.  (7) </a:t>
            </a:r>
            <a:r>
              <a:rPr lang="en-US" sz="2400" b="1" dirty="0">
                <a:solidFill>
                  <a:srgbClr val="FF0000"/>
                </a:solidFill>
              </a:rPr>
              <a:t> For God hath not given us the spirit of fear</a:t>
            </a:r>
            <a:r>
              <a:rPr lang="en-US" sz="2400" b="1" dirty="0"/>
              <a:t>; but of </a:t>
            </a:r>
            <a:r>
              <a:rPr lang="en-US" sz="2800" b="1" dirty="0">
                <a:solidFill>
                  <a:srgbClr val="FFFF00"/>
                </a:solidFill>
              </a:rPr>
              <a:t>power</a:t>
            </a:r>
            <a:r>
              <a:rPr lang="en-US" sz="2400" b="1" dirty="0"/>
              <a:t>, and of </a:t>
            </a:r>
            <a:r>
              <a:rPr lang="en-US" sz="2800" b="1" dirty="0">
                <a:solidFill>
                  <a:srgbClr val="FFFF00"/>
                </a:solidFill>
              </a:rPr>
              <a:t>love</a:t>
            </a:r>
            <a:r>
              <a:rPr lang="en-US" sz="2400" b="1" dirty="0"/>
              <a:t>, and of a </a:t>
            </a:r>
            <a:r>
              <a:rPr lang="en-US" sz="2800" b="1" dirty="0">
                <a:solidFill>
                  <a:srgbClr val="FFFF00"/>
                </a:solidFill>
              </a:rPr>
              <a:t>sound mind. </a:t>
            </a:r>
            <a:r>
              <a:rPr lang="en-US" sz="2400" b="1" dirty="0"/>
              <a:t> (8)  Be not thou therefore ashamed of the testimony of our Lord, nor of me his prisoner: but </a:t>
            </a:r>
            <a:r>
              <a:rPr lang="en-US" sz="2800" b="1" dirty="0">
                <a:solidFill>
                  <a:srgbClr val="FFFF00"/>
                </a:solidFill>
              </a:rPr>
              <a:t>be thou partaker of the afflictions of the gospel according to the power of God</a:t>
            </a:r>
            <a:r>
              <a:rPr lang="en-US" sz="2400" b="1" dirty="0"/>
              <a:t>;  (9)  Who hath </a:t>
            </a:r>
            <a:r>
              <a:rPr lang="en-US" sz="2800" b="1" dirty="0">
                <a:solidFill>
                  <a:srgbClr val="FFFF00"/>
                </a:solidFill>
              </a:rPr>
              <a:t>saved us</a:t>
            </a:r>
            <a:r>
              <a:rPr lang="en-US" sz="2400" b="1" dirty="0"/>
              <a:t>, and </a:t>
            </a:r>
            <a:r>
              <a:rPr lang="en-US" sz="2800" b="1" dirty="0">
                <a:solidFill>
                  <a:srgbClr val="FFFF00"/>
                </a:solidFill>
              </a:rPr>
              <a:t>called us with an holy calling,</a:t>
            </a:r>
            <a:r>
              <a:rPr lang="en-US" sz="2400" b="1" dirty="0"/>
              <a:t> not according to our works, but according to his </a:t>
            </a:r>
            <a:r>
              <a:rPr lang="en-US" sz="2800" b="1" dirty="0">
                <a:solidFill>
                  <a:srgbClr val="FFFF00"/>
                </a:solidFill>
              </a:rPr>
              <a:t>own purpose and grace, </a:t>
            </a:r>
            <a:r>
              <a:rPr lang="en-US" sz="2400" b="1" dirty="0"/>
              <a:t>which </a:t>
            </a:r>
            <a:r>
              <a:rPr lang="en-US" sz="2800" b="1" dirty="0">
                <a:solidFill>
                  <a:srgbClr val="FFFF00"/>
                </a:solidFill>
              </a:rPr>
              <a:t>was given us in Christ Jesus before the world began</a:t>
            </a:r>
            <a:r>
              <a:rPr lang="en-US" sz="2400" b="1" dirty="0"/>
              <a:t>,  (10)  But is </a:t>
            </a:r>
            <a:r>
              <a:rPr lang="en-US" sz="2800" b="1" dirty="0">
                <a:solidFill>
                  <a:srgbClr val="FFFF00"/>
                </a:solidFill>
              </a:rPr>
              <a:t>now made manifest by the appearing of our </a:t>
            </a:r>
            <a:r>
              <a:rPr lang="en-US" sz="2800" b="1" dirty="0" err="1">
                <a:solidFill>
                  <a:srgbClr val="FFFF00"/>
                </a:solidFill>
              </a:rPr>
              <a:t>Saviour</a:t>
            </a:r>
            <a:r>
              <a:rPr lang="en-US" sz="2800" b="1" dirty="0">
                <a:solidFill>
                  <a:srgbClr val="FFFF00"/>
                </a:solidFill>
              </a:rPr>
              <a:t> Jesus Christ, who hath abolished death</a:t>
            </a:r>
            <a:r>
              <a:rPr lang="en-US" sz="2400" b="1" dirty="0"/>
              <a:t>, and hath </a:t>
            </a:r>
            <a:r>
              <a:rPr lang="en-US" sz="2800" b="1" dirty="0">
                <a:solidFill>
                  <a:srgbClr val="FFFF00"/>
                </a:solidFill>
              </a:rPr>
              <a:t>brought life and immortality to light through the gospel</a:t>
            </a:r>
            <a:r>
              <a:rPr lang="en-US" sz="2400" b="1" dirty="0"/>
              <a:t>:  (11)  Whereunto </a:t>
            </a:r>
            <a:r>
              <a:rPr lang="en-US" sz="2800" b="1" dirty="0">
                <a:solidFill>
                  <a:srgbClr val="FFFF00"/>
                </a:solidFill>
              </a:rPr>
              <a:t>I am appointed a preacher</a:t>
            </a:r>
            <a:r>
              <a:rPr lang="en-US" sz="2400" b="1" dirty="0"/>
              <a:t>, and an apostle, and a teacher of the Gentiles.</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8941940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DON’T ARGUE HOBBY HORSES RECOVER PEOPLE CAPTIVE TO SATAN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016758"/>
          </a:xfrm>
          <a:prstGeom prst="rect">
            <a:avLst/>
          </a:prstGeom>
        </p:spPr>
        <p:txBody>
          <a:bodyPr wrap="square">
            <a:spAutoFit/>
          </a:bodyPr>
          <a:lstStyle/>
          <a:p>
            <a:r>
              <a:rPr lang="en-US" sz="3200" b="1" dirty="0"/>
              <a:t>2 Timothy 2:23-26  But foolish and unlearned questions avoid, knowing that they do gender </a:t>
            </a:r>
            <a:r>
              <a:rPr lang="en-US" sz="3200" b="1" dirty="0" err="1"/>
              <a:t>strifes</a:t>
            </a:r>
            <a:r>
              <a:rPr lang="en-US" sz="3200" b="1" dirty="0"/>
              <a:t>.  (24)  And the servant of the Lord must not strive; but be gentle unto all </a:t>
            </a:r>
            <a:r>
              <a:rPr lang="en-US" sz="3200" b="1" i="1" dirty="0"/>
              <a:t>men,</a:t>
            </a:r>
            <a:r>
              <a:rPr lang="en-US" sz="3200" b="1" dirty="0"/>
              <a:t> apt to teach, patient,  (25)  In meekness instructing those that </a:t>
            </a:r>
            <a:r>
              <a:rPr lang="en-US" sz="3200" b="1" dirty="0">
                <a:solidFill>
                  <a:srgbClr val="FF0000"/>
                </a:solidFill>
              </a:rPr>
              <a:t>oppose themselves</a:t>
            </a:r>
            <a:r>
              <a:rPr lang="en-US" sz="3200" b="1" dirty="0"/>
              <a:t>; if God peradventure will give them repentance to the acknowledging of the truth;  (26)  And </a:t>
            </a:r>
            <a:r>
              <a:rPr lang="en-US" sz="3200" b="1" i="1" dirty="0"/>
              <a:t>that</a:t>
            </a:r>
            <a:r>
              <a:rPr lang="en-US" sz="3200" b="1" dirty="0"/>
              <a:t> </a:t>
            </a:r>
            <a:r>
              <a:rPr lang="en-US" sz="3200" b="1" dirty="0">
                <a:solidFill>
                  <a:srgbClr val="FF0000"/>
                </a:solidFill>
              </a:rPr>
              <a:t>they may recover themselves out of the snare of the devil, who are taken captive by him at his will.</a:t>
            </a:r>
          </a:p>
          <a:p>
            <a:endParaRPr lang="en-US" sz="32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475036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4E130-4970-436C-B8DB-8599F64D1CE1}"/>
              </a:ext>
            </a:extLst>
          </p:cNvPr>
          <p:cNvSpPr>
            <a:spLocks noGrp="1"/>
          </p:cNvSpPr>
          <p:nvPr>
            <p:ph type="title"/>
          </p:nvPr>
        </p:nvSpPr>
        <p:spPr>
          <a:xfrm>
            <a:off x="684212" y="5066804"/>
            <a:ext cx="9211892" cy="1322121"/>
          </a:xfrm>
        </p:spPr>
        <p:txBody>
          <a:bodyPr>
            <a:normAutofit/>
          </a:bodyPr>
          <a:lstStyle/>
          <a:p>
            <a:r>
              <a:rPr lang="en-US" sz="2400" b="1" cap="none" dirty="0">
                <a:latin typeface="+mn-lt"/>
                <a:ea typeface="+mn-ea"/>
                <a:cs typeface="+mn-cs"/>
              </a:rPr>
              <a:t>JESUS FOURTH ENCOUNTER   CP MARK 5:1-17    LUKE 8:26-37</a:t>
            </a:r>
          </a:p>
        </p:txBody>
      </p:sp>
      <p:sp>
        <p:nvSpPr>
          <p:cNvPr id="3" name="Content Placeholder 2">
            <a:extLst>
              <a:ext uri="{FF2B5EF4-FFF2-40B4-BE49-F238E27FC236}">
                <a16:creationId xmlns:a16="http://schemas.microsoft.com/office/drawing/2014/main" id="{6EC17534-54F9-4047-80D8-33A1BFD38265}"/>
              </a:ext>
            </a:extLst>
          </p:cNvPr>
          <p:cNvSpPr>
            <a:spLocks noGrp="1"/>
          </p:cNvSpPr>
          <p:nvPr>
            <p:ph idx="1"/>
          </p:nvPr>
        </p:nvSpPr>
        <p:spPr>
          <a:xfrm>
            <a:off x="261257" y="193963"/>
            <a:ext cx="11653651" cy="5106389"/>
          </a:xfrm>
        </p:spPr>
        <p:txBody>
          <a:bodyPr>
            <a:normAutofit lnSpcReduction="10000"/>
          </a:bodyPr>
          <a:lstStyle/>
          <a:p>
            <a:r>
              <a:rPr lang="en-US" b="1" dirty="0">
                <a:solidFill>
                  <a:schemeClr val="tx1"/>
                </a:solidFill>
              </a:rPr>
              <a:t>Mat 8:28  And when he was come to the other side into the country of the Gergesenes, there </a:t>
            </a:r>
            <a:r>
              <a:rPr lang="en-US" b="1" dirty="0">
                <a:solidFill>
                  <a:srgbClr val="FF0000"/>
                </a:solidFill>
              </a:rPr>
              <a:t>met him two possessed with devils</a:t>
            </a:r>
            <a:r>
              <a:rPr lang="en-US" b="1" dirty="0">
                <a:solidFill>
                  <a:schemeClr val="tx1"/>
                </a:solidFill>
              </a:rPr>
              <a:t>, coming out of the tombs, exceeding fierce, so that no man might pass by that way. </a:t>
            </a:r>
          </a:p>
          <a:p>
            <a:pPr marL="0" indent="0">
              <a:buNone/>
            </a:pPr>
            <a:r>
              <a:rPr lang="en-US" b="1" dirty="0">
                <a:solidFill>
                  <a:schemeClr val="tx1"/>
                </a:solidFill>
              </a:rPr>
              <a:t>Mat 8:29  And, behold, they cried out, saying, What have we to do with thee, Jesus, thou Son of God? art thou come hither to torment us before the time? </a:t>
            </a:r>
          </a:p>
          <a:p>
            <a:pPr marL="0" indent="0">
              <a:buNone/>
            </a:pPr>
            <a:r>
              <a:rPr lang="en-US" b="1" dirty="0">
                <a:solidFill>
                  <a:schemeClr val="tx1"/>
                </a:solidFill>
              </a:rPr>
              <a:t>Mat 8:30  And there was a good way off from them an herd of many swine feeding. </a:t>
            </a:r>
          </a:p>
          <a:p>
            <a:pPr marL="0" indent="0">
              <a:buNone/>
            </a:pPr>
            <a:r>
              <a:rPr lang="en-US" b="1" dirty="0">
                <a:solidFill>
                  <a:schemeClr val="tx1"/>
                </a:solidFill>
              </a:rPr>
              <a:t>Mat 8:31  So the </a:t>
            </a:r>
            <a:r>
              <a:rPr lang="en-US" b="1" dirty="0">
                <a:solidFill>
                  <a:srgbClr val="FF0000"/>
                </a:solidFill>
              </a:rPr>
              <a:t>devils besought him</a:t>
            </a:r>
            <a:r>
              <a:rPr lang="en-US" b="1" dirty="0">
                <a:solidFill>
                  <a:schemeClr val="tx1"/>
                </a:solidFill>
              </a:rPr>
              <a:t>, saying, </a:t>
            </a:r>
            <a:r>
              <a:rPr lang="en-US" b="1" dirty="0">
                <a:solidFill>
                  <a:srgbClr val="FF0000"/>
                </a:solidFill>
              </a:rPr>
              <a:t>If thou cast us out</a:t>
            </a:r>
            <a:r>
              <a:rPr lang="en-US" b="1" dirty="0">
                <a:solidFill>
                  <a:schemeClr val="tx1"/>
                </a:solidFill>
              </a:rPr>
              <a:t>, suffer us to go away into the herd of swine </a:t>
            </a:r>
          </a:p>
          <a:p>
            <a:pPr marL="0" indent="0">
              <a:buNone/>
            </a:pPr>
            <a:r>
              <a:rPr lang="en-US" b="1" dirty="0">
                <a:solidFill>
                  <a:schemeClr val="tx1"/>
                </a:solidFill>
              </a:rPr>
              <a:t>Mat 8:32  And he said unto them, Go. And when they were come out, they went into the herd of swine: and, behold, the whole herd of swine ran violently down a steep place into the sea, and perished in the waters. </a:t>
            </a:r>
          </a:p>
          <a:p>
            <a:pPr marL="0" indent="0">
              <a:buNone/>
            </a:pPr>
            <a:r>
              <a:rPr lang="en-US" b="1" dirty="0">
                <a:solidFill>
                  <a:schemeClr val="tx1"/>
                </a:solidFill>
              </a:rPr>
              <a:t>Mat 8:33  And they that kept them fled, and went their ways into the city, and told every thing, and what was befallen to the </a:t>
            </a:r>
            <a:r>
              <a:rPr lang="en-US" b="1" dirty="0">
                <a:solidFill>
                  <a:srgbClr val="FF0000"/>
                </a:solidFill>
              </a:rPr>
              <a:t>possessed of the devils</a:t>
            </a:r>
            <a:r>
              <a:rPr lang="en-US" b="1" dirty="0">
                <a:solidFill>
                  <a:schemeClr val="tx1"/>
                </a:solidFill>
              </a:rPr>
              <a:t>. </a:t>
            </a:r>
          </a:p>
          <a:p>
            <a:pPr marL="0" indent="0">
              <a:buNone/>
            </a:pPr>
            <a:r>
              <a:rPr lang="en-US" b="1" dirty="0">
                <a:solidFill>
                  <a:schemeClr val="tx1"/>
                </a:solidFill>
              </a:rPr>
              <a:t>Mat 8:34  And, behold, the whole city came out to meet Jesus: and when they saw him, they besought </a:t>
            </a:r>
            <a:r>
              <a:rPr lang="en-US" b="1" i="1" dirty="0">
                <a:solidFill>
                  <a:schemeClr val="tx1"/>
                </a:solidFill>
              </a:rPr>
              <a:t>him</a:t>
            </a:r>
            <a:r>
              <a:rPr lang="en-US" b="1" dirty="0">
                <a:solidFill>
                  <a:schemeClr val="tx1"/>
                </a:solidFill>
              </a:rPr>
              <a:t> that he would depart out of their coasts. </a:t>
            </a:r>
          </a:p>
          <a:p>
            <a:endParaRPr lang="en-US" b="1" dirty="0">
              <a:solidFill>
                <a:schemeClr val="tx1"/>
              </a:solidFill>
            </a:endParaRPr>
          </a:p>
        </p:txBody>
      </p:sp>
    </p:spTree>
    <p:extLst>
      <p:ext uri="{BB962C8B-B14F-4D97-AF65-F5344CB8AC3E}">
        <p14:creationId xmlns:p14="http://schemas.microsoft.com/office/powerpoint/2010/main" val="34238985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fontScale="90000"/>
          </a:bodyPr>
          <a:lstStyle/>
          <a:p>
            <a:pPr algn="ctr"/>
            <a:r>
              <a:rPr lang="en-US" sz="2800" b="1" cap="none" dirty="0">
                <a:latin typeface="+mn-lt"/>
                <a:ea typeface="+mn-ea"/>
                <a:cs typeface="+mn-cs"/>
              </a:rPr>
              <a:t>JESUS TOOK THE FEAR OF DEATH AWAY AND HELPS THE TEMPTED HAVING DESTROYED SATAN’S POWER</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539978"/>
          </a:xfrm>
          <a:prstGeom prst="rect">
            <a:avLst/>
          </a:prstGeom>
        </p:spPr>
        <p:txBody>
          <a:bodyPr wrap="square">
            <a:spAutoFit/>
          </a:bodyPr>
          <a:lstStyle/>
          <a:p>
            <a:r>
              <a:rPr lang="en-US" sz="2800" b="1" dirty="0"/>
              <a:t>Hebrews 2:14-18  Forasmuch then as the children are partakers of flesh and blood, he also himself likewise took part of the same; that </a:t>
            </a:r>
            <a:r>
              <a:rPr lang="en-US" sz="2800" b="1" dirty="0">
                <a:solidFill>
                  <a:srgbClr val="FF0000"/>
                </a:solidFill>
              </a:rPr>
              <a:t>through death he might destroy him that had the power of death, that is, the devil</a:t>
            </a:r>
            <a:r>
              <a:rPr lang="en-US" sz="2800" b="1" dirty="0"/>
              <a:t>;  (15)  And </a:t>
            </a:r>
            <a:r>
              <a:rPr lang="en-US" sz="2800" b="1" dirty="0">
                <a:solidFill>
                  <a:srgbClr val="FF0000"/>
                </a:solidFill>
              </a:rPr>
              <a:t>deliver them who through fear of death were all their lifetime subject to bondage</a:t>
            </a:r>
            <a:r>
              <a:rPr lang="en-US" sz="2800" b="1" dirty="0"/>
              <a:t>.  (16)  For verily he took not on </a:t>
            </a:r>
            <a:r>
              <a:rPr lang="en-US" sz="2800" b="1" i="1" dirty="0"/>
              <a:t>him the nature of</a:t>
            </a:r>
            <a:r>
              <a:rPr lang="en-US" sz="2800" b="1" dirty="0"/>
              <a:t> angels; but he took on </a:t>
            </a:r>
            <a:r>
              <a:rPr lang="en-US" sz="2800" b="1" i="1" dirty="0"/>
              <a:t>him</a:t>
            </a:r>
            <a:r>
              <a:rPr lang="en-US" sz="2800" b="1" dirty="0"/>
              <a:t> the seed of Abraham.  (17)  Wherefore in all things it </a:t>
            </a:r>
            <a:r>
              <a:rPr lang="en-US" sz="2800" b="1" dirty="0" err="1"/>
              <a:t>behoved</a:t>
            </a:r>
            <a:r>
              <a:rPr lang="en-US" sz="2800" b="1" dirty="0"/>
              <a:t> him to be made like unto </a:t>
            </a:r>
            <a:r>
              <a:rPr lang="en-US" sz="2800" b="1" i="1" dirty="0"/>
              <a:t>his</a:t>
            </a:r>
            <a:r>
              <a:rPr lang="en-US" sz="2800" b="1" dirty="0"/>
              <a:t> brethren, that he might be a merciful and faithful high priest in things </a:t>
            </a:r>
            <a:r>
              <a:rPr lang="en-US" sz="2800" b="1" i="1" dirty="0"/>
              <a:t>pertaining</a:t>
            </a:r>
            <a:r>
              <a:rPr lang="en-US" sz="2800" b="1" dirty="0"/>
              <a:t> to God, to make reconciliation for the sins of the people.  (18)  For in that </a:t>
            </a:r>
            <a:r>
              <a:rPr lang="en-US" sz="2800" b="1" dirty="0">
                <a:solidFill>
                  <a:srgbClr val="FF0000"/>
                </a:solidFill>
              </a:rPr>
              <a:t>he himself hath suffered being tempted, he is able to </a:t>
            </a:r>
            <a:r>
              <a:rPr lang="en-US" sz="2800" b="1" dirty="0" err="1">
                <a:solidFill>
                  <a:srgbClr val="FF0000"/>
                </a:solidFill>
              </a:rPr>
              <a:t>succour</a:t>
            </a:r>
            <a:r>
              <a:rPr lang="en-US" sz="2800" b="1" dirty="0">
                <a:solidFill>
                  <a:srgbClr val="FF0000"/>
                </a:solidFill>
              </a:rPr>
              <a:t> them that are tempted.</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977220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OUR FOUL MOUTH SET ON FIRE BY HELL RUINING OUR RELATIONSHIPS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293757"/>
          </a:xfrm>
          <a:prstGeom prst="rect">
            <a:avLst/>
          </a:prstGeom>
        </p:spPr>
        <p:txBody>
          <a:bodyPr wrap="square">
            <a:spAutoFit/>
          </a:bodyPr>
          <a:lstStyle/>
          <a:p>
            <a:r>
              <a:rPr lang="en-US" sz="2400" b="1" dirty="0"/>
              <a:t>James 3:5-12  Even so the tongue is a little member, and </a:t>
            </a:r>
            <a:r>
              <a:rPr lang="en-US" sz="2400" b="1" dirty="0" err="1"/>
              <a:t>boasteth</a:t>
            </a:r>
            <a:r>
              <a:rPr lang="en-US" sz="2400" b="1" dirty="0"/>
              <a:t> great things. Behold, how great a matter a little fire </a:t>
            </a:r>
            <a:r>
              <a:rPr lang="en-US" sz="2400" b="1" dirty="0" err="1"/>
              <a:t>kindleth</a:t>
            </a:r>
            <a:r>
              <a:rPr lang="en-US" sz="2400" b="1" dirty="0"/>
              <a:t>!  (6)  And the tongue </a:t>
            </a:r>
            <a:r>
              <a:rPr lang="en-US" sz="2400" b="1" i="1" dirty="0"/>
              <a:t>is</a:t>
            </a:r>
            <a:r>
              <a:rPr lang="en-US" sz="2400" b="1" dirty="0"/>
              <a:t> a fire, a world of iniquity: so is </a:t>
            </a:r>
            <a:r>
              <a:rPr lang="en-US" sz="2400" b="1" dirty="0">
                <a:solidFill>
                  <a:srgbClr val="FF0000"/>
                </a:solidFill>
              </a:rPr>
              <a:t>the tongue </a:t>
            </a:r>
            <a:r>
              <a:rPr lang="en-US" sz="2400" b="1" dirty="0"/>
              <a:t>among our members, that it </a:t>
            </a:r>
            <a:r>
              <a:rPr lang="en-US" sz="2400" b="1" dirty="0" err="1"/>
              <a:t>defileth</a:t>
            </a:r>
            <a:r>
              <a:rPr lang="en-US" sz="2400" b="1" dirty="0"/>
              <a:t> the whole body, and </a:t>
            </a:r>
            <a:r>
              <a:rPr lang="en-US" sz="2400" b="1" dirty="0" err="1"/>
              <a:t>setteth</a:t>
            </a:r>
            <a:r>
              <a:rPr lang="en-US" sz="2400" b="1" dirty="0"/>
              <a:t> on fire the course of nature; and</a:t>
            </a:r>
            <a:r>
              <a:rPr lang="en-US" sz="2800" b="1" dirty="0">
                <a:solidFill>
                  <a:srgbClr val="FF0000"/>
                </a:solidFill>
              </a:rPr>
              <a:t> it is set on fire of hell</a:t>
            </a:r>
            <a:r>
              <a:rPr lang="en-US" sz="2400" b="1" dirty="0">
                <a:solidFill>
                  <a:srgbClr val="FF0000"/>
                </a:solidFill>
              </a:rPr>
              <a:t>. </a:t>
            </a:r>
            <a:r>
              <a:rPr lang="en-US" sz="2400" b="1" dirty="0"/>
              <a:t> (7)  For every kind of beasts, and of birds, and of serpents, and of things in the sea, is tamed, and hath been tamed of mankind:  (8)  But the tongue can no man tame; </a:t>
            </a:r>
            <a:r>
              <a:rPr lang="en-US" sz="2400" b="1" i="1" dirty="0"/>
              <a:t>it is</a:t>
            </a:r>
            <a:r>
              <a:rPr lang="en-US" sz="2400" b="1" dirty="0"/>
              <a:t> an </a:t>
            </a:r>
            <a:r>
              <a:rPr lang="en-US" sz="2400" b="1" dirty="0">
                <a:solidFill>
                  <a:srgbClr val="FF0000"/>
                </a:solidFill>
              </a:rPr>
              <a:t>unruly evil, full of deadly poison</a:t>
            </a:r>
            <a:r>
              <a:rPr lang="en-US" sz="2400" b="1" dirty="0"/>
              <a:t>.  (9)  Therewith bless we God, even the Father; and there </a:t>
            </a:r>
            <a:r>
              <a:rPr lang="en-US" sz="2400" b="1" dirty="0">
                <a:solidFill>
                  <a:srgbClr val="FF0000"/>
                </a:solidFill>
              </a:rPr>
              <a:t>with curse we men</a:t>
            </a:r>
            <a:r>
              <a:rPr lang="en-US" sz="2400" b="1" dirty="0"/>
              <a:t>, which are made after the similitude of God.  (10)  Out of the same mouth </a:t>
            </a:r>
            <a:r>
              <a:rPr lang="en-US" sz="2400" b="1" dirty="0" err="1"/>
              <a:t>proceedeth</a:t>
            </a:r>
            <a:r>
              <a:rPr lang="en-US" sz="2400" b="1" dirty="0"/>
              <a:t> blessing and cursing. My brethren, these things ought not so to be.  (11)  Doth a fountain send forth at the same place sweet </a:t>
            </a:r>
            <a:r>
              <a:rPr lang="en-US" sz="2400" b="1" i="1" dirty="0"/>
              <a:t>water</a:t>
            </a:r>
            <a:r>
              <a:rPr lang="en-US" sz="2400" b="1" dirty="0"/>
              <a:t> and bitter?  (12)  Can the fig tree, my brethren, bear olive berries? either a vine, figs? so </a:t>
            </a:r>
            <a:r>
              <a:rPr lang="en-US" sz="2400" b="1" i="1" dirty="0"/>
              <a:t>can</a:t>
            </a:r>
            <a:r>
              <a:rPr lang="en-US" sz="2400" b="1" dirty="0"/>
              <a:t> no fountain both yield salt water and fresh.</a:t>
            </a:r>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41724075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GIVE UP YOUR SATANIC IDOLS AND DRUNKEDNESS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847755"/>
          </a:xfrm>
          <a:prstGeom prst="rect">
            <a:avLst/>
          </a:prstGeom>
        </p:spPr>
        <p:txBody>
          <a:bodyPr wrap="square">
            <a:spAutoFit/>
          </a:bodyPr>
          <a:lstStyle/>
          <a:p>
            <a:r>
              <a:rPr lang="en-US" sz="3200" b="1" dirty="0"/>
              <a:t>1 Peter 4:1-4  Forasmuch then as Christ hath suffered for us in the flesh, arm yourselves likewise with the same mind: for he that hath suffered in the flesh hath ceased from sin;  (2)  That he no longer should live the rest of </a:t>
            </a:r>
            <a:r>
              <a:rPr lang="en-US" sz="3200" b="1" i="1" dirty="0"/>
              <a:t>his</a:t>
            </a:r>
            <a:r>
              <a:rPr lang="en-US" sz="3200" b="1" dirty="0"/>
              <a:t> time in the </a:t>
            </a:r>
            <a:r>
              <a:rPr lang="en-US" sz="3200" b="1" dirty="0">
                <a:solidFill>
                  <a:srgbClr val="FF0000"/>
                </a:solidFill>
              </a:rPr>
              <a:t>flesh to the lusts of men</a:t>
            </a:r>
            <a:r>
              <a:rPr lang="en-US" sz="3200" b="1" dirty="0"/>
              <a:t>, but to the will of God.  (3)  For the time past of </a:t>
            </a:r>
            <a:r>
              <a:rPr lang="en-US" sz="3200" b="1" i="1" dirty="0"/>
              <a:t>our</a:t>
            </a:r>
            <a:r>
              <a:rPr lang="en-US" sz="3200" b="1" dirty="0"/>
              <a:t> life may suffice us to have wrought the will of the Gentiles, when we walked in </a:t>
            </a:r>
            <a:r>
              <a:rPr lang="en-US" sz="3200" b="1" dirty="0">
                <a:solidFill>
                  <a:srgbClr val="FF0000"/>
                </a:solidFill>
              </a:rPr>
              <a:t>lasciviousness, lusts, excess of wine, </a:t>
            </a:r>
            <a:r>
              <a:rPr lang="en-US" sz="3200" b="1" dirty="0" err="1">
                <a:solidFill>
                  <a:srgbClr val="FF0000"/>
                </a:solidFill>
              </a:rPr>
              <a:t>revellings</a:t>
            </a:r>
            <a:r>
              <a:rPr lang="en-US" sz="3200" b="1" dirty="0">
                <a:solidFill>
                  <a:srgbClr val="FF0000"/>
                </a:solidFill>
              </a:rPr>
              <a:t>, </a:t>
            </a:r>
            <a:r>
              <a:rPr lang="en-US" sz="3200" b="1" dirty="0" err="1">
                <a:solidFill>
                  <a:srgbClr val="FF0000"/>
                </a:solidFill>
              </a:rPr>
              <a:t>banquetings</a:t>
            </a:r>
            <a:r>
              <a:rPr lang="en-US" sz="3200" b="1" dirty="0">
                <a:solidFill>
                  <a:srgbClr val="FF0000"/>
                </a:solidFill>
              </a:rPr>
              <a:t>, and abominable </a:t>
            </a:r>
            <a:r>
              <a:rPr lang="en-US" sz="3600" b="1" dirty="0">
                <a:solidFill>
                  <a:srgbClr val="FF0000"/>
                </a:solidFill>
              </a:rPr>
              <a:t>idolatries</a:t>
            </a:r>
            <a:r>
              <a:rPr lang="en-US" sz="3200" b="1" dirty="0"/>
              <a:t>:  (4)  Wherein they think it </a:t>
            </a:r>
            <a:r>
              <a:rPr lang="en-US" sz="3200" b="1" dirty="0">
                <a:solidFill>
                  <a:srgbClr val="FF0000"/>
                </a:solidFill>
              </a:rPr>
              <a:t>strange that ye run not with </a:t>
            </a:r>
            <a:r>
              <a:rPr lang="en-US" sz="3200" b="1" i="1" dirty="0">
                <a:solidFill>
                  <a:srgbClr val="FF0000"/>
                </a:solidFill>
              </a:rPr>
              <a:t>them</a:t>
            </a:r>
            <a:r>
              <a:rPr lang="en-US" sz="3200" b="1" dirty="0">
                <a:solidFill>
                  <a:srgbClr val="FF0000"/>
                </a:solidFill>
              </a:rPr>
              <a:t> </a:t>
            </a:r>
            <a:r>
              <a:rPr lang="en-US" sz="3200" b="1" dirty="0"/>
              <a:t>to the same excess of riot, </a:t>
            </a:r>
            <a:r>
              <a:rPr lang="en-US" sz="3200" b="1" dirty="0">
                <a:solidFill>
                  <a:srgbClr val="FF0000"/>
                </a:solidFill>
              </a:rPr>
              <a:t>speaking evil of </a:t>
            </a:r>
            <a:r>
              <a:rPr lang="en-US" sz="3200" b="1" i="1" dirty="0">
                <a:solidFill>
                  <a:srgbClr val="FF0000"/>
                </a:solidFill>
              </a:rPr>
              <a:t>you</a:t>
            </a:r>
            <a:r>
              <a:rPr lang="en-US" sz="3200" b="1" i="1" dirty="0"/>
              <a:t>:</a:t>
            </a:r>
            <a:endParaRPr lang="en-US" sz="3200" b="1" dirty="0"/>
          </a:p>
          <a:p>
            <a:endParaRPr lang="en-US"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3913363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WATCH OUT FOR SATAN PROWLING  YOU HAVE BEEN FORWARNED</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632311"/>
          </a:xfrm>
          <a:prstGeom prst="rect">
            <a:avLst/>
          </a:prstGeom>
        </p:spPr>
        <p:txBody>
          <a:bodyPr wrap="square">
            <a:spAutoFit/>
          </a:bodyPr>
          <a:lstStyle/>
          <a:p>
            <a:r>
              <a:rPr lang="en-US" sz="3200" b="1" dirty="0"/>
              <a:t>1 Peter 5:8-11  </a:t>
            </a:r>
            <a:r>
              <a:rPr lang="en-US" sz="3200" b="1" dirty="0">
                <a:solidFill>
                  <a:srgbClr val="FFFF00"/>
                </a:solidFill>
              </a:rPr>
              <a:t>Be sober</a:t>
            </a:r>
            <a:r>
              <a:rPr lang="en-US" sz="3200" b="1" dirty="0"/>
              <a:t>, </a:t>
            </a:r>
            <a:r>
              <a:rPr lang="en-US" sz="3200" b="1" dirty="0">
                <a:solidFill>
                  <a:srgbClr val="FFFF00"/>
                </a:solidFill>
              </a:rPr>
              <a:t>be vigilant</a:t>
            </a:r>
            <a:r>
              <a:rPr lang="en-US" sz="3200" b="1" dirty="0"/>
              <a:t>; because your </a:t>
            </a:r>
            <a:r>
              <a:rPr lang="en-US" sz="3200" b="1" dirty="0">
                <a:solidFill>
                  <a:srgbClr val="FF0000"/>
                </a:solidFill>
              </a:rPr>
              <a:t>adversary the devil, as a roaring lion, </a:t>
            </a:r>
            <a:r>
              <a:rPr lang="en-US" sz="3200" b="1" dirty="0" err="1">
                <a:solidFill>
                  <a:srgbClr val="FF0000"/>
                </a:solidFill>
              </a:rPr>
              <a:t>walketh</a:t>
            </a:r>
            <a:r>
              <a:rPr lang="en-US" sz="3200" b="1" dirty="0">
                <a:solidFill>
                  <a:srgbClr val="FF0000"/>
                </a:solidFill>
              </a:rPr>
              <a:t> about, seeking whom he may devour</a:t>
            </a:r>
            <a:r>
              <a:rPr lang="en-US" sz="3200" b="1" dirty="0"/>
              <a:t>:  (9)  </a:t>
            </a:r>
            <a:r>
              <a:rPr lang="en-US" sz="3600" b="1" dirty="0">
                <a:solidFill>
                  <a:srgbClr val="FFFF00"/>
                </a:solidFill>
              </a:rPr>
              <a:t>Whom resist </a:t>
            </a:r>
            <a:r>
              <a:rPr lang="en-US" sz="3600" b="1" dirty="0" err="1">
                <a:solidFill>
                  <a:srgbClr val="FFFF00"/>
                </a:solidFill>
              </a:rPr>
              <a:t>stedfast</a:t>
            </a:r>
            <a:r>
              <a:rPr lang="en-US" sz="3600" b="1" dirty="0">
                <a:solidFill>
                  <a:srgbClr val="FFFF00"/>
                </a:solidFill>
              </a:rPr>
              <a:t> in the faith, </a:t>
            </a:r>
            <a:r>
              <a:rPr lang="en-US" sz="3200" b="1" dirty="0"/>
              <a:t>knowing that the same afflictions are accomplished in your brethren that are in the world.  (10)  But the </a:t>
            </a:r>
            <a:r>
              <a:rPr lang="en-US" sz="3200" b="1" dirty="0">
                <a:solidFill>
                  <a:srgbClr val="FFFF00"/>
                </a:solidFill>
              </a:rPr>
              <a:t>God of all grace</a:t>
            </a:r>
            <a:r>
              <a:rPr lang="en-US" sz="3200" b="1" dirty="0"/>
              <a:t>, who hath </a:t>
            </a:r>
            <a:r>
              <a:rPr lang="en-US" sz="3200" b="1" dirty="0">
                <a:solidFill>
                  <a:srgbClr val="FFFF00"/>
                </a:solidFill>
              </a:rPr>
              <a:t>called us unto his eternal glory by Christ Jesus,</a:t>
            </a:r>
            <a:r>
              <a:rPr lang="en-US" sz="3200" b="1" dirty="0"/>
              <a:t> after that ye have </a:t>
            </a:r>
            <a:r>
              <a:rPr lang="en-US" sz="3200" b="1" dirty="0">
                <a:solidFill>
                  <a:srgbClr val="FFFF00"/>
                </a:solidFill>
              </a:rPr>
              <a:t>suffered a while</a:t>
            </a:r>
            <a:r>
              <a:rPr lang="en-US" sz="3200" b="1" dirty="0"/>
              <a:t>, make you </a:t>
            </a:r>
            <a:r>
              <a:rPr lang="en-US" sz="3200" b="1" dirty="0">
                <a:solidFill>
                  <a:srgbClr val="FFFF00"/>
                </a:solidFill>
              </a:rPr>
              <a:t>perfect</a:t>
            </a:r>
            <a:r>
              <a:rPr lang="en-US" sz="3200" b="1" dirty="0"/>
              <a:t>, </a:t>
            </a:r>
            <a:r>
              <a:rPr lang="en-US" sz="3200" b="1" dirty="0">
                <a:solidFill>
                  <a:srgbClr val="FFFF00"/>
                </a:solidFill>
              </a:rPr>
              <a:t>stablish</a:t>
            </a:r>
            <a:r>
              <a:rPr lang="en-US" sz="3200" b="1" dirty="0"/>
              <a:t>, </a:t>
            </a:r>
            <a:r>
              <a:rPr lang="en-US" sz="3200" b="1" dirty="0">
                <a:solidFill>
                  <a:srgbClr val="FFFF00"/>
                </a:solidFill>
              </a:rPr>
              <a:t>strengthen</a:t>
            </a:r>
            <a:r>
              <a:rPr lang="en-US" sz="3200" b="1" dirty="0"/>
              <a:t>, </a:t>
            </a:r>
            <a:r>
              <a:rPr lang="en-US" sz="3200" b="1" dirty="0">
                <a:solidFill>
                  <a:srgbClr val="FFFF00"/>
                </a:solidFill>
              </a:rPr>
              <a:t>settle </a:t>
            </a:r>
            <a:r>
              <a:rPr lang="en-US" sz="3200" b="1" i="1" dirty="0">
                <a:solidFill>
                  <a:srgbClr val="FFFF00"/>
                </a:solidFill>
              </a:rPr>
              <a:t>you</a:t>
            </a:r>
            <a:r>
              <a:rPr lang="en-US" sz="3200" b="1" i="1" dirty="0"/>
              <a:t>.</a:t>
            </a:r>
            <a:r>
              <a:rPr lang="en-US" sz="3200" b="1" dirty="0"/>
              <a:t>  (11)  To him </a:t>
            </a:r>
            <a:r>
              <a:rPr lang="en-US" sz="3200" b="1" i="1" dirty="0"/>
              <a:t>be</a:t>
            </a:r>
            <a:r>
              <a:rPr lang="en-US" sz="3200" b="1" dirty="0"/>
              <a:t> glory and dominion for ever and ever. Amen.</a:t>
            </a:r>
          </a:p>
          <a:p>
            <a:endParaRPr lang="en-US" sz="32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53059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fontScale="90000"/>
          </a:bodyPr>
          <a:lstStyle/>
          <a:p>
            <a:pPr algn="ctr"/>
            <a:r>
              <a:rPr lang="en-US" sz="2800" b="1" cap="none" dirty="0">
                <a:latin typeface="+mn-lt"/>
                <a:ea typeface="+mn-ea"/>
                <a:cs typeface="+mn-cs"/>
              </a:rPr>
              <a:t>DO NOT GO AROUND BRAGGING AS IF YOU ARE BIG CHIEF WHEN TALKING ABOUT SATAN AND HIS DEMONS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632311"/>
          </a:xfrm>
          <a:prstGeom prst="rect">
            <a:avLst/>
          </a:prstGeom>
        </p:spPr>
        <p:txBody>
          <a:bodyPr wrap="square">
            <a:spAutoFit/>
          </a:bodyPr>
          <a:lstStyle/>
          <a:p>
            <a:r>
              <a:rPr lang="en-US" sz="2400" b="1" dirty="0"/>
              <a:t>2 Peter 2:9-14  The Lord </a:t>
            </a:r>
            <a:r>
              <a:rPr lang="en-US" sz="2400" b="1" dirty="0" err="1"/>
              <a:t>knoweth</a:t>
            </a:r>
            <a:r>
              <a:rPr lang="en-US" sz="2400" b="1" dirty="0"/>
              <a:t> how to deliver the godly out of temptations, and to reserve the unjust unto the day of judgment to be punished:  (10)  But chiefly them that walk after the flesh in the lust of uncleanness, and despise government. Presumptuous </a:t>
            </a:r>
            <a:r>
              <a:rPr lang="en-US" sz="2400" b="1" i="1" dirty="0"/>
              <a:t>are they,</a:t>
            </a:r>
            <a:r>
              <a:rPr lang="en-US" sz="2400" b="1" dirty="0"/>
              <a:t> </a:t>
            </a:r>
            <a:r>
              <a:rPr lang="en-US" sz="2400" b="1" dirty="0" err="1">
                <a:solidFill>
                  <a:srgbClr val="FF0000"/>
                </a:solidFill>
              </a:rPr>
              <a:t>selfwilled</a:t>
            </a:r>
            <a:r>
              <a:rPr lang="en-US" sz="2400" b="1" dirty="0">
                <a:solidFill>
                  <a:srgbClr val="FF0000"/>
                </a:solidFill>
              </a:rPr>
              <a:t>, they are not afraid to speak evil of dignities. </a:t>
            </a:r>
            <a:r>
              <a:rPr lang="en-US" sz="2400" b="1" dirty="0"/>
              <a:t> (11)  </a:t>
            </a:r>
            <a:r>
              <a:rPr lang="en-US" sz="2400" b="1" dirty="0">
                <a:solidFill>
                  <a:srgbClr val="FFFF00"/>
                </a:solidFill>
              </a:rPr>
              <a:t>Whereas angels, which are greater in power and might, bring not railing accusation against them before the Lord</a:t>
            </a:r>
            <a:r>
              <a:rPr lang="en-US" sz="2400" b="1" dirty="0"/>
              <a:t>.  (12)  But these, as natural brute beasts, made to be taken and destroyed, speak evil of the things that they understand not; and shall utterly perish in their own corruption;  (13)  And shall receive the reward of unrighteousness, </a:t>
            </a:r>
            <a:r>
              <a:rPr lang="en-US" sz="2400" b="1" i="1" dirty="0"/>
              <a:t>as</a:t>
            </a:r>
            <a:r>
              <a:rPr lang="en-US" sz="2400" b="1" dirty="0"/>
              <a:t> they that count it pleasure to riot in the day time. Spots </a:t>
            </a:r>
            <a:r>
              <a:rPr lang="en-US" sz="2400" b="1" i="1" dirty="0"/>
              <a:t>they are</a:t>
            </a:r>
            <a:r>
              <a:rPr lang="en-US" sz="2400" b="1" dirty="0"/>
              <a:t> and blemishes, sporting themselves with their own </a:t>
            </a:r>
            <a:r>
              <a:rPr lang="en-US" sz="2400" b="1" dirty="0" err="1"/>
              <a:t>deceivings</a:t>
            </a:r>
            <a:r>
              <a:rPr lang="en-US" sz="2400" b="1" dirty="0"/>
              <a:t> while they feast with you;  (14)  </a:t>
            </a:r>
            <a:r>
              <a:rPr lang="en-US" sz="2400" b="1" dirty="0">
                <a:solidFill>
                  <a:srgbClr val="FF0000"/>
                </a:solidFill>
              </a:rPr>
              <a:t>Having eyes full of adultery, and that cannot cease from sin; beguiling unstable souls: an heart they have exercised with covetous practices; cursed children:</a:t>
            </a:r>
          </a:p>
          <a:p>
            <a:endParaRPr lang="en-US" sz="24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475581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ONE OF THE MARKS OF CHRISTIAN GROWTH IS OVERCOMING SATAN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6001643"/>
          </a:xfrm>
          <a:prstGeom prst="rect">
            <a:avLst/>
          </a:prstGeom>
        </p:spPr>
        <p:txBody>
          <a:bodyPr wrap="square">
            <a:spAutoFit/>
          </a:bodyPr>
          <a:lstStyle/>
          <a:p>
            <a:r>
              <a:rPr lang="en-US" sz="3200" b="1" dirty="0"/>
              <a:t>1 John 2:12-14  I write unto you, little children, because your sins are forgiven you for his name's sake.  (13)  I write unto you, fathers, because ye have known him </a:t>
            </a:r>
            <a:r>
              <a:rPr lang="en-US" sz="3200" b="1" i="1" dirty="0"/>
              <a:t>that is</a:t>
            </a:r>
            <a:r>
              <a:rPr lang="en-US" sz="3200" b="1" dirty="0"/>
              <a:t> from the beginning. I write unto you, </a:t>
            </a:r>
            <a:r>
              <a:rPr lang="en-US" sz="3200" b="1" dirty="0">
                <a:solidFill>
                  <a:srgbClr val="FF0000"/>
                </a:solidFill>
              </a:rPr>
              <a:t>young men, because ye have overcome the wicked one</a:t>
            </a:r>
            <a:r>
              <a:rPr lang="en-US" sz="3200" b="1" dirty="0"/>
              <a:t>. I write unto you, little children, because ye have known the Father.  (14)  I have written unto you, fathers, because ye have known him </a:t>
            </a:r>
            <a:r>
              <a:rPr lang="en-US" sz="3200" b="1" i="1" dirty="0"/>
              <a:t>that is</a:t>
            </a:r>
            <a:r>
              <a:rPr lang="en-US" sz="3200" b="1" dirty="0"/>
              <a:t> from the beginning. I have written unto you, </a:t>
            </a:r>
            <a:r>
              <a:rPr lang="en-US" sz="3200" b="1" dirty="0">
                <a:solidFill>
                  <a:srgbClr val="FFFF00"/>
                </a:solidFill>
              </a:rPr>
              <a:t>young men, because ye are strong, and the word of God </a:t>
            </a:r>
            <a:r>
              <a:rPr lang="en-US" sz="3200" b="1" dirty="0" err="1">
                <a:solidFill>
                  <a:srgbClr val="FFFF00"/>
                </a:solidFill>
              </a:rPr>
              <a:t>abideth</a:t>
            </a:r>
            <a:r>
              <a:rPr lang="en-US" sz="3200" b="1" dirty="0">
                <a:solidFill>
                  <a:srgbClr val="FFFF00"/>
                </a:solidFill>
              </a:rPr>
              <a:t> in you, and ye have overcome the wicked one.</a:t>
            </a:r>
          </a:p>
          <a:p>
            <a:endParaRPr lang="en-US" sz="32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0132544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JESUS DESTROYS THE WORKS OF SATAN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016758"/>
          </a:xfrm>
          <a:prstGeom prst="rect">
            <a:avLst/>
          </a:prstGeom>
        </p:spPr>
        <p:txBody>
          <a:bodyPr wrap="square">
            <a:spAutoFit/>
          </a:bodyPr>
          <a:lstStyle/>
          <a:p>
            <a:r>
              <a:rPr lang="en-US" sz="3200" b="1" dirty="0"/>
              <a:t>1 John 3:8-10  He that </a:t>
            </a:r>
            <a:r>
              <a:rPr lang="en-US" sz="3200" b="1" dirty="0" err="1">
                <a:solidFill>
                  <a:srgbClr val="FF0000"/>
                </a:solidFill>
              </a:rPr>
              <a:t>committeth</a:t>
            </a:r>
            <a:r>
              <a:rPr lang="en-US" sz="3200" b="1" dirty="0">
                <a:solidFill>
                  <a:srgbClr val="FF0000"/>
                </a:solidFill>
              </a:rPr>
              <a:t> sin is of the devil; </a:t>
            </a:r>
            <a:r>
              <a:rPr lang="en-US" sz="3200" b="1" dirty="0"/>
              <a:t>for the </a:t>
            </a:r>
            <a:r>
              <a:rPr lang="en-US" sz="3200" b="1" dirty="0">
                <a:solidFill>
                  <a:srgbClr val="FF0000"/>
                </a:solidFill>
              </a:rPr>
              <a:t>devil </a:t>
            </a:r>
            <a:r>
              <a:rPr lang="en-US" sz="3200" b="1" dirty="0" err="1">
                <a:solidFill>
                  <a:srgbClr val="FF0000"/>
                </a:solidFill>
              </a:rPr>
              <a:t>sinneth</a:t>
            </a:r>
            <a:r>
              <a:rPr lang="en-US" sz="3200" b="1" dirty="0">
                <a:solidFill>
                  <a:srgbClr val="FF0000"/>
                </a:solidFill>
              </a:rPr>
              <a:t> from the beginning</a:t>
            </a:r>
            <a:r>
              <a:rPr lang="en-US" sz="3200" b="1" dirty="0"/>
              <a:t>. For this purpose the Son of God was manifested, that he </a:t>
            </a:r>
            <a:r>
              <a:rPr lang="en-US" sz="3200" b="1" dirty="0">
                <a:solidFill>
                  <a:srgbClr val="FF0000"/>
                </a:solidFill>
              </a:rPr>
              <a:t>might destroy the works of the devil.  </a:t>
            </a:r>
            <a:r>
              <a:rPr lang="en-US" sz="3200" b="1" dirty="0"/>
              <a:t>(9)  Whosoever is born of God doth not commit sin; for his seed </a:t>
            </a:r>
            <a:r>
              <a:rPr lang="en-US" sz="3200" b="1" dirty="0" err="1"/>
              <a:t>remaineth</a:t>
            </a:r>
            <a:r>
              <a:rPr lang="en-US" sz="3200" b="1" dirty="0"/>
              <a:t> in him: and he cannot sin, because he is born of God.  (10)  In this the children of God are </a:t>
            </a:r>
            <a:r>
              <a:rPr lang="en-US" sz="3200" b="1" dirty="0">
                <a:solidFill>
                  <a:srgbClr val="FF0000"/>
                </a:solidFill>
              </a:rPr>
              <a:t>manifest, and the children of the devil</a:t>
            </a:r>
            <a:r>
              <a:rPr lang="en-US" sz="3200" b="1" dirty="0"/>
              <a:t>: whosoever </a:t>
            </a:r>
            <a:r>
              <a:rPr lang="en-US" sz="3200" b="1" dirty="0">
                <a:solidFill>
                  <a:srgbClr val="FF0000"/>
                </a:solidFill>
              </a:rPr>
              <a:t>doeth not righteousness </a:t>
            </a:r>
            <a:r>
              <a:rPr lang="en-US" sz="3200" b="1" dirty="0"/>
              <a:t>is not of God, neither he </a:t>
            </a:r>
            <a:r>
              <a:rPr lang="en-US" sz="3200" b="1" dirty="0">
                <a:solidFill>
                  <a:srgbClr val="FF0000"/>
                </a:solidFill>
              </a:rPr>
              <a:t>that loveth not his brother</a:t>
            </a:r>
            <a:r>
              <a:rPr lang="en-US" sz="3200" b="1" dirty="0"/>
              <a:t>.</a:t>
            </a:r>
          </a:p>
          <a:p>
            <a:endParaRPr lang="en-US" sz="32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6967196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ASK PERSON IS JESUS GOD COME IN THE FLESH BORN OF A VIRGIN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447645"/>
          </a:xfrm>
          <a:prstGeom prst="rect">
            <a:avLst/>
          </a:prstGeom>
        </p:spPr>
        <p:txBody>
          <a:bodyPr wrap="square">
            <a:spAutoFit/>
          </a:bodyPr>
          <a:lstStyle/>
          <a:p>
            <a:r>
              <a:rPr lang="en-US" sz="2400" b="1" dirty="0"/>
              <a:t>1 John 4:1-6  Beloved, </a:t>
            </a:r>
            <a:r>
              <a:rPr lang="en-US" sz="2400" b="1" dirty="0">
                <a:solidFill>
                  <a:srgbClr val="FF0000"/>
                </a:solidFill>
              </a:rPr>
              <a:t>believe not every spirit</a:t>
            </a:r>
            <a:r>
              <a:rPr lang="en-US" sz="2400" b="1" dirty="0"/>
              <a:t>, but </a:t>
            </a:r>
            <a:r>
              <a:rPr lang="en-US" sz="2400" b="1" dirty="0">
                <a:solidFill>
                  <a:srgbClr val="FF0000"/>
                </a:solidFill>
              </a:rPr>
              <a:t>try the spirits </a:t>
            </a:r>
            <a:r>
              <a:rPr lang="en-US" sz="2400" b="1" dirty="0"/>
              <a:t>whether they are of God: because many </a:t>
            </a:r>
            <a:r>
              <a:rPr lang="en-US" sz="2400" b="1" dirty="0">
                <a:solidFill>
                  <a:srgbClr val="FF0000"/>
                </a:solidFill>
              </a:rPr>
              <a:t>false prophets </a:t>
            </a:r>
            <a:r>
              <a:rPr lang="en-US" sz="2400" b="1" dirty="0"/>
              <a:t>are gone out into the world.  (2)  Hereby know ye the Spirit of God: Every spirit that </a:t>
            </a:r>
            <a:r>
              <a:rPr lang="en-US" sz="2400" b="1" dirty="0" err="1"/>
              <a:t>confesseth</a:t>
            </a:r>
            <a:r>
              <a:rPr lang="en-US" sz="2400" b="1" dirty="0"/>
              <a:t> that Jesus Christ is come in the flesh is of God:  (3)  </a:t>
            </a:r>
            <a:r>
              <a:rPr lang="en-US" sz="2400" b="1" dirty="0">
                <a:solidFill>
                  <a:srgbClr val="FF0000"/>
                </a:solidFill>
              </a:rPr>
              <a:t>And every spirit that </a:t>
            </a:r>
            <a:r>
              <a:rPr lang="en-US" sz="2400" b="1" dirty="0" err="1">
                <a:solidFill>
                  <a:srgbClr val="FF0000"/>
                </a:solidFill>
              </a:rPr>
              <a:t>confesseth</a:t>
            </a:r>
            <a:r>
              <a:rPr lang="en-US" sz="2400" b="1" dirty="0">
                <a:solidFill>
                  <a:srgbClr val="FF0000"/>
                </a:solidFill>
              </a:rPr>
              <a:t> not that Jesus Christ is come in the flesh is not of God</a:t>
            </a:r>
            <a:r>
              <a:rPr lang="en-US" sz="2400" b="1" dirty="0"/>
              <a:t>: and this is </a:t>
            </a:r>
            <a:r>
              <a:rPr lang="en-US" sz="2400" b="1" dirty="0">
                <a:solidFill>
                  <a:srgbClr val="FF0000"/>
                </a:solidFill>
              </a:rPr>
              <a:t>that </a:t>
            </a:r>
            <a:r>
              <a:rPr lang="en-US" sz="2400" b="1" i="1" dirty="0">
                <a:solidFill>
                  <a:srgbClr val="FF0000"/>
                </a:solidFill>
              </a:rPr>
              <a:t>spirit</a:t>
            </a:r>
            <a:r>
              <a:rPr lang="en-US" sz="2400" b="1" dirty="0">
                <a:solidFill>
                  <a:srgbClr val="FF0000"/>
                </a:solidFill>
              </a:rPr>
              <a:t> of antichrist</a:t>
            </a:r>
            <a:r>
              <a:rPr lang="en-US" sz="2400" b="1" dirty="0"/>
              <a:t>, whereof ye have heard that it should come; and even now already is it in the world.  (4)  </a:t>
            </a:r>
            <a:r>
              <a:rPr lang="en-US" sz="2800" b="1" dirty="0">
                <a:solidFill>
                  <a:srgbClr val="FFFF00"/>
                </a:solidFill>
              </a:rPr>
              <a:t>Ye are of God, little children, and have overcome them: because greater is he that is in you, than he that is in the world. </a:t>
            </a:r>
            <a:r>
              <a:rPr lang="en-US" sz="2400" b="1" dirty="0"/>
              <a:t> (5)  They are of the world: therefore speak they of the world, and the world </a:t>
            </a:r>
            <a:r>
              <a:rPr lang="en-US" sz="2400" b="1" dirty="0" err="1"/>
              <a:t>heareth</a:t>
            </a:r>
            <a:r>
              <a:rPr lang="en-US" sz="2400" b="1" dirty="0"/>
              <a:t> them.  (6)  We are of God: he that </a:t>
            </a:r>
            <a:r>
              <a:rPr lang="en-US" sz="2400" b="1" dirty="0" err="1"/>
              <a:t>knoweth</a:t>
            </a:r>
            <a:r>
              <a:rPr lang="en-US" sz="2400" b="1" dirty="0"/>
              <a:t> God </a:t>
            </a:r>
            <a:r>
              <a:rPr lang="en-US" sz="2400" b="1" dirty="0" err="1"/>
              <a:t>heareth</a:t>
            </a:r>
            <a:r>
              <a:rPr lang="en-US" sz="2400" b="1" dirty="0"/>
              <a:t> us; he that is not of God </a:t>
            </a:r>
            <a:r>
              <a:rPr lang="en-US" sz="2400" b="1" dirty="0" err="1"/>
              <a:t>heareth</a:t>
            </a:r>
            <a:r>
              <a:rPr lang="en-US" sz="2400" b="1" dirty="0"/>
              <a:t> not us. Hereby know we the spirit of truth, and </a:t>
            </a:r>
            <a:r>
              <a:rPr lang="en-US" sz="2400" b="1" dirty="0">
                <a:solidFill>
                  <a:srgbClr val="FF0000"/>
                </a:solidFill>
              </a:rPr>
              <a:t>the spirit of error.</a:t>
            </a:r>
          </a:p>
          <a:p>
            <a:endParaRPr lang="en-US" sz="2400" b="1" dirty="0"/>
          </a:p>
          <a:p>
            <a:endParaRPr lang="en-US" sz="24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4411814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fontScale="90000"/>
          </a:bodyPr>
          <a:lstStyle/>
          <a:p>
            <a:pPr algn="ctr"/>
            <a:r>
              <a:rPr lang="en-US" sz="2800" b="1" cap="none" dirty="0">
                <a:latin typeface="+mn-lt"/>
                <a:ea typeface="+mn-ea"/>
                <a:cs typeface="+mn-cs"/>
              </a:rPr>
              <a:t>BORN OF GOD KEEPING OURSELF CLEAN SATAN CAN NOT TOUCH HIM  IN THE NAME OF JESUS CHRIST CLAIM AS YOU ARE FIGHTING SATAN</a:t>
            </a:r>
            <a:br>
              <a:rPr lang="en-US" sz="2800" b="1" cap="none" dirty="0">
                <a:latin typeface="+mn-lt"/>
                <a:ea typeface="+mn-ea"/>
                <a:cs typeface="+mn-cs"/>
              </a:rPr>
            </a:br>
            <a:endParaRPr lang="en-US" sz="2800" b="1" cap="none" dirty="0">
              <a:latin typeface="+mn-lt"/>
              <a:ea typeface="+mn-ea"/>
              <a:cs typeface="+mn-cs"/>
            </a:endParaRP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509200"/>
          </a:xfrm>
          <a:prstGeom prst="rect">
            <a:avLst/>
          </a:prstGeom>
        </p:spPr>
        <p:txBody>
          <a:bodyPr wrap="square">
            <a:spAutoFit/>
          </a:bodyPr>
          <a:lstStyle/>
          <a:p>
            <a:r>
              <a:rPr lang="en-US" sz="3200" b="1" dirty="0"/>
              <a:t>1 John 5:18-21  We know that whosoever is born of God </a:t>
            </a:r>
            <a:r>
              <a:rPr lang="en-US" sz="3200" b="1" dirty="0" err="1"/>
              <a:t>sinneth</a:t>
            </a:r>
            <a:r>
              <a:rPr lang="en-US" sz="3200" b="1" dirty="0"/>
              <a:t> not; but he that is begotten of God </a:t>
            </a:r>
            <a:r>
              <a:rPr lang="en-US" sz="3200" b="1" dirty="0" err="1"/>
              <a:t>keepeth</a:t>
            </a:r>
            <a:r>
              <a:rPr lang="en-US" sz="3200" b="1" dirty="0"/>
              <a:t> himself, and </a:t>
            </a:r>
            <a:r>
              <a:rPr lang="en-US" sz="3200" b="1" dirty="0">
                <a:solidFill>
                  <a:srgbClr val="FF0000"/>
                </a:solidFill>
              </a:rPr>
              <a:t>that wicked one </a:t>
            </a:r>
            <a:r>
              <a:rPr lang="en-US" sz="3200" b="1" dirty="0" err="1">
                <a:solidFill>
                  <a:srgbClr val="FF0000"/>
                </a:solidFill>
              </a:rPr>
              <a:t>toucheth</a:t>
            </a:r>
            <a:r>
              <a:rPr lang="en-US" sz="3200" b="1" dirty="0">
                <a:solidFill>
                  <a:srgbClr val="FF0000"/>
                </a:solidFill>
              </a:rPr>
              <a:t> him not</a:t>
            </a:r>
            <a:r>
              <a:rPr lang="en-US" sz="3200" b="1" dirty="0"/>
              <a:t>.  (19)  </a:t>
            </a:r>
            <a:r>
              <a:rPr lang="en-US" sz="3200" b="1" i="1" dirty="0"/>
              <a:t>And</a:t>
            </a:r>
            <a:r>
              <a:rPr lang="en-US" sz="3200" b="1" dirty="0"/>
              <a:t> we know that we are of God, and </a:t>
            </a:r>
            <a:r>
              <a:rPr lang="en-US" sz="3200" b="1" dirty="0">
                <a:solidFill>
                  <a:srgbClr val="FF0000"/>
                </a:solidFill>
              </a:rPr>
              <a:t>the whole world </a:t>
            </a:r>
            <a:r>
              <a:rPr lang="en-US" sz="3200" b="1" dirty="0" err="1">
                <a:solidFill>
                  <a:srgbClr val="FF0000"/>
                </a:solidFill>
              </a:rPr>
              <a:t>lieth</a:t>
            </a:r>
            <a:r>
              <a:rPr lang="en-US" sz="3200" b="1" dirty="0">
                <a:solidFill>
                  <a:srgbClr val="FF0000"/>
                </a:solidFill>
              </a:rPr>
              <a:t> in wickedness</a:t>
            </a:r>
            <a:r>
              <a:rPr lang="en-US" sz="3200" b="1" dirty="0"/>
              <a:t>.  (20)  And we know that the Son of God is come, and hath given us an understanding, that we may know him that is true, and we are in him that is true, </a:t>
            </a:r>
            <a:r>
              <a:rPr lang="en-US" sz="3200" b="1" i="1" dirty="0"/>
              <a:t>even</a:t>
            </a:r>
            <a:r>
              <a:rPr lang="en-US" sz="3200" b="1" dirty="0"/>
              <a:t> in his Son Jesus Christ. This is the true God, and eternal life.  (21)  Little children</a:t>
            </a:r>
            <a:r>
              <a:rPr lang="en-US" sz="3200" b="1" dirty="0">
                <a:solidFill>
                  <a:srgbClr val="FF0000"/>
                </a:solidFill>
              </a:rPr>
              <a:t>, keep yourselves from idols</a:t>
            </a:r>
            <a:r>
              <a:rPr lang="en-US" sz="3200" b="1" dirty="0"/>
              <a:t>. Amen.</a:t>
            </a:r>
          </a:p>
          <a:p>
            <a:endParaRPr lang="en-US" sz="32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6721710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The LORD JESUS CHRIST rebukes you Satan or demons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139869"/>
          </a:xfrm>
          <a:prstGeom prst="rect">
            <a:avLst/>
          </a:prstGeom>
        </p:spPr>
        <p:txBody>
          <a:bodyPr wrap="square">
            <a:spAutoFit/>
          </a:bodyPr>
          <a:lstStyle/>
          <a:p>
            <a:r>
              <a:rPr lang="en-US" sz="2400" b="1" dirty="0"/>
              <a:t>Jude 1:6-10  And the </a:t>
            </a:r>
            <a:r>
              <a:rPr lang="en-US" sz="2400" b="1" dirty="0">
                <a:solidFill>
                  <a:srgbClr val="FF0000"/>
                </a:solidFill>
              </a:rPr>
              <a:t>angels which kept not their first estate</a:t>
            </a:r>
            <a:r>
              <a:rPr lang="en-US" sz="2400" b="1" dirty="0"/>
              <a:t>, but </a:t>
            </a:r>
            <a:r>
              <a:rPr lang="en-US" sz="2400" b="1" dirty="0">
                <a:solidFill>
                  <a:srgbClr val="FF0000"/>
                </a:solidFill>
              </a:rPr>
              <a:t>left their own habitation</a:t>
            </a:r>
            <a:r>
              <a:rPr lang="en-US" sz="2400" b="1" dirty="0"/>
              <a:t>, he hath </a:t>
            </a:r>
            <a:r>
              <a:rPr lang="en-US" sz="2400" b="1" dirty="0">
                <a:solidFill>
                  <a:srgbClr val="FF0000"/>
                </a:solidFill>
              </a:rPr>
              <a:t>reserved in everlasting chains under darkness unto the judgment of the great day</a:t>
            </a:r>
            <a:r>
              <a:rPr lang="en-US" sz="2400" b="1" dirty="0"/>
              <a:t>.  (7)  Even as Sodom and </a:t>
            </a:r>
            <a:r>
              <a:rPr lang="en-US" sz="2400" b="1" dirty="0" err="1"/>
              <a:t>Gomorrha</a:t>
            </a:r>
            <a:r>
              <a:rPr lang="en-US" sz="2400" b="1" dirty="0"/>
              <a:t>, and the cities about them in like manner, giving themselves over to fornication, and going after strange flesh, are set forth for an example, suffering the vengeance of eternal fire.  (8)  Likewise also these </a:t>
            </a:r>
            <a:r>
              <a:rPr lang="en-US" sz="2400" b="1" i="1" dirty="0"/>
              <a:t>filthy</a:t>
            </a:r>
            <a:r>
              <a:rPr lang="en-US" sz="2400" b="1" dirty="0"/>
              <a:t> dreamers defile the flesh, despise dominion, and </a:t>
            </a:r>
            <a:r>
              <a:rPr lang="en-US" sz="2400" b="1" dirty="0">
                <a:solidFill>
                  <a:srgbClr val="FF0000"/>
                </a:solidFill>
              </a:rPr>
              <a:t>speak evil of dignities</a:t>
            </a:r>
            <a:r>
              <a:rPr lang="en-US" sz="2400" b="1" dirty="0"/>
              <a:t>.  (9) </a:t>
            </a:r>
            <a:r>
              <a:rPr lang="en-US" sz="2400" b="1" dirty="0">
                <a:solidFill>
                  <a:srgbClr val="FFFF00"/>
                </a:solidFill>
              </a:rPr>
              <a:t> Yet Michael the archangel,</a:t>
            </a:r>
            <a:r>
              <a:rPr lang="en-US" sz="2400" b="1" dirty="0">
                <a:solidFill>
                  <a:srgbClr val="FF0000"/>
                </a:solidFill>
              </a:rPr>
              <a:t> when contending with the devil he disputed about the body of Moses,</a:t>
            </a:r>
            <a:r>
              <a:rPr lang="en-US" sz="2400" b="1" dirty="0"/>
              <a:t> durst </a:t>
            </a:r>
            <a:r>
              <a:rPr lang="en-US" sz="3200" b="1" dirty="0">
                <a:solidFill>
                  <a:srgbClr val="FFFF00"/>
                </a:solidFill>
              </a:rPr>
              <a:t>not bring against him a railing accusation, but said, The Lord rebuke thee</a:t>
            </a:r>
            <a:r>
              <a:rPr lang="en-US" sz="2400" b="1" dirty="0"/>
              <a:t>.  (10)  But these speak evil of those things which they know not: but what they know naturally, as brute beasts, in those things they corrupt themselves.</a:t>
            </a:r>
          </a:p>
          <a:p>
            <a:endParaRPr lang="en-US" sz="24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812813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4B12-CEF6-43CF-AC99-2A58728BE39E}"/>
              </a:ext>
            </a:extLst>
          </p:cNvPr>
          <p:cNvSpPr>
            <a:spLocks noGrp="1"/>
          </p:cNvSpPr>
          <p:nvPr>
            <p:ph type="title"/>
          </p:nvPr>
        </p:nvSpPr>
        <p:spPr>
          <a:xfrm>
            <a:off x="684212" y="5130140"/>
            <a:ext cx="8534400" cy="1425039"/>
          </a:xfrm>
        </p:spPr>
        <p:txBody>
          <a:bodyPr/>
          <a:lstStyle/>
          <a:p>
            <a:r>
              <a:rPr lang="en-US" dirty="0"/>
              <a:t>JESUS FIFTH ENCOUNTER</a:t>
            </a:r>
          </a:p>
        </p:txBody>
      </p:sp>
      <p:sp>
        <p:nvSpPr>
          <p:cNvPr id="3" name="Content Placeholder 2">
            <a:extLst>
              <a:ext uri="{FF2B5EF4-FFF2-40B4-BE49-F238E27FC236}">
                <a16:creationId xmlns:a16="http://schemas.microsoft.com/office/drawing/2014/main" id="{E2636D41-6078-443B-A97B-E884C45DC690}"/>
              </a:ext>
            </a:extLst>
          </p:cNvPr>
          <p:cNvSpPr>
            <a:spLocks noGrp="1"/>
          </p:cNvSpPr>
          <p:nvPr>
            <p:ph idx="1"/>
          </p:nvPr>
        </p:nvSpPr>
        <p:spPr>
          <a:xfrm>
            <a:off x="98960" y="118753"/>
            <a:ext cx="11914909" cy="5280561"/>
          </a:xfrm>
        </p:spPr>
        <p:txBody>
          <a:bodyPr>
            <a:normAutofit/>
          </a:bodyPr>
          <a:lstStyle/>
          <a:p>
            <a:pPr marL="0" indent="0">
              <a:buNone/>
            </a:pPr>
            <a:r>
              <a:rPr lang="en-US" sz="2800" b="1" dirty="0">
                <a:solidFill>
                  <a:schemeClr val="tx1"/>
                </a:solidFill>
              </a:rPr>
              <a:t>Mat 9:32  As they went out, behold, they brought to him a dumb </a:t>
            </a:r>
            <a:r>
              <a:rPr lang="en-US" sz="2800" b="1" dirty="0">
                <a:solidFill>
                  <a:srgbClr val="FF0000"/>
                </a:solidFill>
              </a:rPr>
              <a:t>man possessed with a devil</a:t>
            </a:r>
            <a:r>
              <a:rPr lang="en-US" sz="2800" b="1" dirty="0">
                <a:solidFill>
                  <a:schemeClr val="tx1"/>
                </a:solidFill>
              </a:rPr>
              <a:t>. </a:t>
            </a:r>
          </a:p>
          <a:p>
            <a:pPr marL="0" indent="0">
              <a:buNone/>
            </a:pPr>
            <a:r>
              <a:rPr lang="en-US" sz="2800" b="1" dirty="0">
                <a:solidFill>
                  <a:schemeClr val="tx1"/>
                </a:solidFill>
              </a:rPr>
              <a:t>Mat 9:33  And when the </a:t>
            </a:r>
            <a:r>
              <a:rPr lang="en-US" sz="2800" b="1" dirty="0">
                <a:solidFill>
                  <a:srgbClr val="FF0000"/>
                </a:solidFill>
              </a:rPr>
              <a:t>devil was cast out</a:t>
            </a:r>
            <a:r>
              <a:rPr lang="en-US" sz="2800" b="1" dirty="0">
                <a:solidFill>
                  <a:schemeClr val="tx1"/>
                </a:solidFill>
              </a:rPr>
              <a:t>, the dumb </a:t>
            </a:r>
            <a:r>
              <a:rPr lang="en-US" sz="2800" b="1" dirty="0" err="1">
                <a:solidFill>
                  <a:schemeClr val="tx1"/>
                </a:solidFill>
              </a:rPr>
              <a:t>spake</a:t>
            </a:r>
            <a:r>
              <a:rPr lang="en-US" sz="2800" b="1" dirty="0">
                <a:solidFill>
                  <a:schemeClr val="tx1"/>
                </a:solidFill>
              </a:rPr>
              <a:t>: and the multitudes </a:t>
            </a:r>
            <a:r>
              <a:rPr lang="en-US" sz="2800" b="1" dirty="0" err="1">
                <a:solidFill>
                  <a:schemeClr val="tx1"/>
                </a:solidFill>
              </a:rPr>
              <a:t>marvelled</a:t>
            </a:r>
            <a:r>
              <a:rPr lang="en-US" sz="2800" b="1" dirty="0">
                <a:solidFill>
                  <a:schemeClr val="tx1"/>
                </a:solidFill>
              </a:rPr>
              <a:t>, saying, It was never so seen in Israel. </a:t>
            </a:r>
          </a:p>
          <a:p>
            <a:pPr marL="0" indent="0">
              <a:buNone/>
            </a:pPr>
            <a:r>
              <a:rPr lang="en-US" sz="2800" b="1" dirty="0">
                <a:solidFill>
                  <a:schemeClr val="tx1"/>
                </a:solidFill>
              </a:rPr>
              <a:t>Mat 9:34  But the Pharisees said, </a:t>
            </a:r>
            <a:r>
              <a:rPr lang="en-US" sz="2800" b="1" dirty="0">
                <a:solidFill>
                  <a:srgbClr val="FF0000"/>
                </a:solidFill>
              </a:rPr>
              <a:t>He </a:t>
            </a:r>
            <a:r>
              <a:rPr lang="en-US" sz="2800" b="1" dirty="0" err="1">
                <a:solidFill>
                  <a:srgbClr val="FF0000"/>
                </a:solidFill>
              </a:rPr>
              <a:t>casteth</a:t>
            </a:r>
            <a:r>
              <a:rPr lang="en-US" sz="2800" b="1" dirty="0">
                <a:solidFill>
                  <a:srgbClr val="FF0000"/>
                </a:solidFill>
              </a:rPr>
              <a:t> out devils through the prince of the devils. </a:t>
            </a:r>
          </a:p>
          <a:p>
            <a:pPr marL="0" indent="0">
              <a:buNone/>
            </a:pPr>
            <a:endParaRPr lang="en-US" sz="2800" b="1" dirty="0">
              <a:solidFill>
                <a:schemeClr val="tx1"/>
              </a:solidFill>
            </a:endParaRPr>
          </a:p>
        </p:txBody>
      </p:sp>
    </p:spTree>
    <p:extLst>
      <p:ext uri="{BB962C8B-B14F-4D97-AF65-F5344CB8AC3E}">
        <p14:creationId xmlns:p14="http://schemas.microsoft.com/office/powerpoint/2010/main" val="17966609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OPPOSED BY CHURCHES RUN BY THE DEVIL AT TIMES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386090"/>
          </a:xfrm>
          <a:prstGeom prst="rect">
            <a:avLst/>
          </a:prstGeom>
        </p:spPr>
        <p:txBody>
          <a:bodyPr wrap="square">
            <a:spAutoFit/>
          </a:bodyPr>
          <a:lstStyle/>
          <a:p>
            <a:r>
              <a:rPr lang="en-US" sz="2800" b="1" dirty="0"/>
              <a:t>Rev 2:8  And unto the angel of the church in Smyrna write; These things </a:t>
            </a:r>
            <a:r>
              <a:rPr lang="en-US" sz="2800" b="1" dirty="0" err="1"/>
              <a:t>saith</a:t>
            </a:r>
            <a:r>
              <a:rPr lang="en-US" sz="2800" b="1" dirty="0"/>
              <a:t> the first and the last, which was dead, and is alive; </a:t>
            </a:r>
          </a:p>
          <a:p>
            <a:r>
              <a:rPr lang="en-US" sz="2800" b="1" dirty="0"/>
              <a:t>Rev 2:9  I know thy works, and tribulation, and poverty, (but thou art rich) and </a:t>
            </a:r>
            <a:r>
              <a:rPr lang="en-US" sz="2800" b="1" i="1" dirty="0"/>
              <a:t>I know</a:t>
            </a:r>
            <a:r>
              <a:rPr lang="en-US" sz="2800" b="1" dirty="0"/>
              <a:t> the blasphemy of them which say they are Jews, and are not, </a:t>
            </a:r>
            <a:r>
              <a:rPr lang="en-US" sz="2800" b="1" dirty="0">
                <a:solidFill>
                  <a:srgbClr val="FF0000"/>
                </a:solidFill>
              </a:rPr>
              <a:t>but </a:t>
            </a:r>
            <a:r>
              <a:rPr lang="en-US" sz="2800" b="1" i="1" dirty="0">
                <a:solidFill>
                  <a:srgbClr val="FF0000"/>
                </a:solidFill>
              </a:rPr>
              <a:t>are</a:t>
            </a:r>
            <a:r>
              <a:rPr lang="en-US" sz="2800" b="1" dirty="0">
                <a:solidFill>
                  <a:srgbClr val="FF0000"/>
                </a:solidFill>
              </a:rPr>
              <a:t> the synagogue of Satan</a:t>
            </a:r>
            <a:r>
              <a:rPr lang="en-US" sz="2800" b="1" dirty="0"/>
              <a:t>. </a:t>
            </a:r>
          </a:p>
          <a:p>
            <a:r>
              <a:rPr lang="en-US" sz="2800" b="1" dirty="0"/>
              <a:t>Rev 2:10  Fear none of those things which thou shalt suffer: behold, the </a:t>
            </a:r>
            <a:r>
              <a:rPr lang="en-US" sz="2800" b="1" dirty="0">
                <a:solidFill>
                  <a:srgbClr val="FF0000"/>
                </a:solidFill>
              </a:rPr>
              <a:t>devil shall cast </a:t>
            </a:r>
            <a:r>
              <a:rPr lang="en-US" sz="2800" b="1" i="1" dirty="0">
                <a:solidFill>
                  <a:srgbClr val="FF0000"/>
                </a:solidFill>
              </a:rPr>
              <a:t>some</a:t>
            </a:r>
            <a:r>
              <a:rPr lang="en-US" sz="2800" b="1" dirty="0">
                <a:solidFill>
                  <a:srgbClr val="FF0000"/>
                </a:solidFill>
              </a:rPr>
              <a:t> of you into prison</a:t>
            </a:r>
            <a:r>
              <a:rPr lang="en-US" sz="2800" b="1" dirty="0"/>
              <a:t>, that ye may be tried; and ye shall have </a:t>
            </a:r>
            <a:r>
              <a:rPr lang="en-US" sz="2800" b="1" dirty="0">
                <a:solidFill>
                  <a:srgbClr val="FF0000"/>
                </a:solidFill>
              </a:rPr>
              <a:t>tribulation ten days</a:t>
            </a:r>
            <a:r>
              <a:rPr lang="en-US" sz="2800" b="1" dirty="0"/>
              <a:t>: </a:t>
            </a:r>
            <a:r>
              <a:rPr lang="en-US" sz="2800" b="1" dirty="0">
                <a:solidFill>
                  <a:srgbClr val="FFFF00"/>
                </a:solidFill>
              </a:rPr>
              <a:t>be thou faithful unto death</a:t>
            </a:r>
            <a:r>
              <a:rPr lang="en-US" sz="2800" b="1" dirty="0"/>
              <a:t>, and </a:t>
            </a:r>
            <a:r>
              <a:rPr lang="en-US" sz="3600" b="1" dirty="0">
                <a:solidFill>
                  <a:srgbClr val="FFFF00"/>
                </a:solidFill>
              </a:rPr>
              <a:t>I will give thee a crown of life</a:t>
            </a:r>
            <a:r>
              <a:rPr lang="en-US" sz="2800" b="1" dirty="0"/>
              <a:t>. </a:t>
            </a:r>
          </a:p>
          <a:p>
            <a:r>
              <a:rPr lang="en-US" sz="2800" b="1" dirty="0"/>
              <a:t>Rev 2:11  He that hath an ear, let him hear what the Spirit </a:t>
            </a:r>
            <a:r>
              <a:rPr lang="en-US" sz="2800" b="1" dirty="0" err="1"/>
              <a:t>saith</a:t>
            </a:r>
            <a:r>
              <a:rPr lang="en-US" sz="2800" b="1" dirty="0"/>
              <a:t> unto the churches; He that </a:t>
            </a:r>
            <a:r>
              <a:rPr lang="en-US" sz="2800" b="1" dirty="0" err="1"/>
              <a:t>overcometh</a:t>
            </a:r>
            <a:r>
              <a:rPr lang="en-US" sz="2800" b="1" dirty="0"/>
              <a:t> shall not be hurt of the second death. </a:t>
            </a:r>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4140887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fontScale="90000"/>
          </a:bodyPr>
          <a:lstStyle/>
          <a:p>
            <a:pPr algn="ctr"/>
            <a:r>
              <a:rPr lang="en-US" sz="2800" b="1" cap="none" dirty="0">
                <a:latin typeface="+mn-lt"/>
                <a:ea typeface="+mn-ea"/>
                <a:cs typeface="+mn-cs"/>
              </a:rPr>
              <a:t>SATAN CONVINCES YOU TO EXCUSE CEREMONIES TO IDOLS AND ENCOURAGING SEX OUTSIDE OF MARRIAGE </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546774" cy="5909310"/>
          </a:xfrm>
          <a:prstGeom prst="rect">
            <a:avLst/>
          </a:prstGeom>
        </p:spPr>
        <p:txBody>
          <a:bodyPr wrap="square">
            <a:spAutoFit/>
          </a:bodyPr>
          <a:lstStyle/>
          <a:p>
            <a:r>
              <a:rPr lang="en-US" sz="2400" b="1" dirty="0"/>
              <a:t>Revelation 2:12-17  And to the angel of the church in Pergamos write; These things </a:t>
            </a:r>
            <a:r>
              <a:rPr lang="en-US" sz="2400" b="1" dirty="0" err="1"/>
              <a:t>saith</a:t>
            </a:r>
            <a:r>
              <a:rPr lang="en-US" sz="2400" b="1" dirty="0"/>
              <a:t> he which hath the sharp sword with two edges;  (13)  I know thy works, and </a:t>
            </a:r>
            <a:r>
              <a:rPr lang="en-US" sz="2400" b="1" dirty="0">
                <a:solidFill>
                  <a:srgbClr val="FF0000"/>
                </a:solidFill>
              </a:rPr>
              <a:t>where thou dwellest, </a:t>
            </a:r>
            <a:r>
              <a:rPr lang="en-US" sz="2400" b="1" i="1" dirty="0">
                <a:solidFill>
                  <a:srgbClr val="FF0000"/>
                </a:solidFill>
              </a:rPr>
              <a:t>even</a:t>
            </a:r>
            <a:r>
              <a:rPr lang="en-US" sz="2400" b="1" dirty="0">
                <a:solidFill>
                  <a:srgbClr val="FF0000"/>
                </a:solidFill>
              </a:rPr>
              <a:t> where Satan's seat </a:t>
            </a:r>
            <a:r>
              <a:rPr lang="en-US" sz="2400" b="1" i="1" dirty="0">
                <a:solidFill>
                  <a:srgbClr val="FF0000"/>
                </a:solidFill>
              </a:rPr>
              <a:t>is</a:t>
            </a:r>
            <a:r>
              <a:rPr lang="en-US" sz="2400" b="1" i="1" dirty="0"/>
              <a:t>:</a:t>
            </a:r>
            <a:r>
              <a:rPr lang="en-US" sz="2400" b="1" dirty="0"/>
              <a:t> and thou </a:t>
            </a:r>
            <a:r>
              <a:rPr lang="en-US" sz="2400" b="1" dirty="0" err="1"/>
              <a:t>holdest</a:t>
            </a:r>
            <a:r>
              <a:rPr lang="en-US" sz="2400" b="1" dirty="0"/>
              <a:t> fast my name, and hast not denied my faith, even in those days wherein Antipas </a:t>
            </a:r>
            <a:r>
              <a:rPr lang="en-US" sz="2400" b="1" i="1" dirty="0"/>
              <a:t>was</a:t>
            </a:r>
            <a:r>
              <a:rPr lang="en-US" sz="2400" b="1" dirty="0"/>
              <a:t> my faithful martyr, who was </a:t>
            </a:r>
            <a:r>
              <a:rPr lang="en-US" sz="2400" b="1" dirty="0">
                <a:solidFill>
                  <a:srgbClr val="FF0000"/>
                </a:solidFill>
              </a:rPr>
              <a:t>slain among you, where Satan dwelleth. </a:t>
            </a:r>
            <a:r>
              <a:rPr lang="en-US" sz="2400" b="1" dirty="0"/>
              <a:t> (14)  But I have a few things against thee, because thou hast there them that </a:t>
            </a:r>
            <a:r>
              <a:rPr lang="en-US" sz="2400" b="1" dirty="0">
                <a:solidFill>
                  <a:srgbClr val="FF0000"/>
                </a:solidFill>
              </a:rPr>
              <a:t>hold the doctrine of Balaam</a:t>
            </a:r>
            <a:r>
              <a:rPr lang="en-US" sz="2400" b="1" dirty="0"/>
              <a:t>, who </a:t>
            </a:r>
            <a:r>
              <a:rPr lang="en-US" sz="2400" b="1" dirty="0">
                <a:solidFill>
                  <a:srgbClr val="FF0000"/>
                </a:solidFill>
              </a:rPr>
              <a:t>taught </a:t>
            </a:r>
            <a:r>
              <a:rPr lang="en-US" sz="2400" b="1" dirty="0" err="1">
                <a:solidFill>
                  <a:srgbClr val="FF0000"/>
                </a:solidFill>
              </a:rPr>
              <a:t>Balac</a:t>
            </a:r>
            <a:r>
              <a:rPr lang="en-US" sz="2400" b="1" dirty="0">
                <a:solidFill>
                  <a:srgbClr val="FF0000"/>
                </a:solidFill>
              </a:rPr>
              <a:t> to cast a </a:t>
            </a:r>
            <a:r>
              <a:rPr lang="en-US" sz="2400" b="1" dirty="0" err="1">
                <a:solidFill>
                  <a:srgbClr val="FF0000"/>
                </a:solidFill>
              </a:rPr>
              <a:t>stumblingblock</a:t>
            </a:r>
            <a:r>
              <a:rPr lang="en-US" sz="2400" b="1" dirty="0">
                <a:solidFill>
                  <a:srgbClr val="FF0000"/>
                </a:solidFill>
              </a:rPr>
              <a:t> before the children of Israel</a:t>
            </a:r>
            <a:r>
              <a:rPr lang="en-US" sz="2400" b="1" dirty="0"/>
              <a:t>, to </a:t>
            </a:r>
            <a:r>
              <a:rPr lang="en-US" sz="2400" b="1" dirty="0">
                <a:solidFill>
                  <a:srgbClr val="FF0000"/>
                </a:solidFill>
              </a:rPr>
              <a:t>eat things sacrificed unto idols, </a:t>
            </a:r>
            <a:r>
              <a:rPr lang="en-US" sz="2400" b="1" dirty="0"/>
              <a:t>and </a:t>
            </a:r>
            <a:r>
              <a:rPr lang="en-US" sz="2400" b="1" dirty="0">
                <a:solidFill>
                  <a:srgbClr val="FF0000"/>
                </a:solidFill>
              </a:rPr>
              <a:t>to commit fornication</a:t>
            </a:r>
            <a:r>
              <a:rPr lang="en-US" sz="2400" b="1" dirty="0"/>
              <a:t>.  (15)  So hast thou also them that hold the </a:t>
            </a:r>
            <a:r>
              <a:rPr lang="en-US" sz="2400" b="1" dirty="0">
                <a:solidFill>
                  <a:srgbClr val="FF0000"/>
                </a:solidFill>
              </a:rPr>
              <a:t>doctrine of the Nicolaitans</a:t>
            </a:r>
            <a:r>
              <a:rPr lang="en-US" sz="2400" b="1" dirty="0"/>
              <a:t>, which thing I hate.  (16)  Repent; or else I will come unto thee quickly, and will fight against them with the sword of my mouth.  (17)  He that hath an ear, let him hear what the Spirit </a:t>
            </a:r>
            <a:r>
              <a:rPr lang="en-US" sz="2400" b="1" dirty="0" err="1"/>
              <a:t>saith</a:t>
            </a:r>
            <a:r>
              <a:rPr lang="en-US" sz="2400" b="1" dirty="0"/>
              <a:t> unto the churches; To him that </a:t>
            </a:r>
            <a:r>
              <a:rPr lang="en-US" sz="2400" b="1" dirty="0" err="1"/>
              <a:t>overcometh</a:t>
            </a:r>
            <a:r>
              <a:rPr lang="en-US" sz="2400" b="1" dirty="0"/>
              <a:t> will I give to eat of the hidden manna, and will give him a white stone, and in the stone a new name written, which no man </a:t>
            </a:r>
            <a:r>
              <a:rPr lang="en-US" sz="2400" b="1" dirty="0" err="1"/>
              <a:t>knoweth</a:t>
            </a:r>
            <a:r>
              <a:rPr lang="en-US" sz="2400" b="1" dirty="0"/>
              <a:t> saving he that </a:t>
            </a:r>
            <a:r>
              <a:rPr lang="en-US" sz="2400" b="1" dirty="0" err="1"/>
              <a:t>receiveth</a:t>
            </a:r>
            <a:r>
              <a:rPr lang="en-US" sz="2400" b="1" dirty="0"/>
              <a:t> </a:t>
            </a:r>
            <a:r>
              <a:rPr lang="en-US" sz="2400" b="1" i="1" dirty="0"/>
              <a:t>it.</a:t>
            </a:r>
            <a:endParaRPr lang="en-US" sz="2400" b="1" dirty="0"/>
          </a:p>
          <a:p>
            <a:endParaRPr lang="en-US"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4212119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fontScale="90000"/>
          </a:bodyPr>
          <a:lstStyle/>
          <a:p>
            <a:pPr algn="ctr"/>
            <a:r>
              <a:rPr lang="en-US" sz="2800" b="1" cap="none" dirty="0">
                <a:latin typeface="+mn-lt"/>
                <a:ea typeface="+mn-ea"/>
                <a:cs typeface="+mn-cs"/>
              </a:rPr>
              <a:t>JEZEBEL WOMEN ENCOURAGING IDOLATRY AND SEX OUTSIDE OF MARRIAGE BECAME A SATANIC DOCTRINE THAT GOD HAS TO JUDGE</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205839" y="288966"/>
            <a:ext cx="11926784" cy="4708981"/>
          </a:xfrm>
          <a:prstGeom prst="rect">
            <a:avLst/>
          </a:prstGeom>
        </p:spPr>
        <p:txBody>
          <a:bodyPr wrap="square">
            <a:spAutoFit/>
          </a:bodyPr>
          <a:lstStyle/>
          <a:p>
            <a:r>
              <a:rPr lang="en-US" sz="2000" b="1" dirty="0"/>
              <a:t>Rev 2:18  And unto the angel of the church in Thyatira write; These things </a:t>
            </a:r>
            <a:r>
              <a:rPr lang="en-US" sz="2000" b="1" dirty="0" err="1"/>
              <a:t>saith</a:t>
            </a:r>
            <a:r>
              <a:rPr lang="en-US" sz="2000" b="1" dirty="0"/>
              <a:t> the Son of God, who hath his eyes like unto a flame of fire, and his feet </a:t>
            </a:r>
            <a:r>
              <a:rPr lang="en-US" sz="2000" b="1" i="1" dirty="0"/>
              <a:t>are</a:t>
            </a:r>
            <a:r>
              <a:rPr lang="en-US" sz="2000" b="1" dirty="0"/>
              <a:t> like fine brass; </a:t>
            </a:r>
          </a:p>
          <a:p>
            <a:r>
              <a:rPr lang="en-US" sz="2000" b="1" dirty="0"/>
              <a:t>Rev 2:19  I know thy works, and charity, and service, and faith, and thy patience, and thy works; and the last </a:t>
            </a:r>
            <a:r>
              <a:rPr lang="en-US" sz="2000" b="1" i="1" dirty="0"/>
              <a:t>to be</a:t>
            </a:r>
            <a:r>
              <a:rPr lang="en-US" sz="2000" b="1" dirty="0"/>
              <a:t> more than the first. Rev 2:20  Notwithstanding I have a few things against thee, because </a:t>
            </a:r>
            <a:r>
              <a:rPr lang="en-US" sz="2000" b="1" dirty="0">
                <a:solidFill>
                  <a:srgbClr val="FF0000"/>
                </a:solidFill>
              </a:rPr>
              <a:t>thou </a:t>
            </a:r>
            <a:r>
              <a:rPr lang="en-US" sz="2000" b="1" dirty="0" err="1">
                <a:solidFill>
                  <a:srgbClr val="FF0000"/>
                </a:solidFill>
              </a:rPr>
              <a:t>sufferest</a:t>
            </a:r>
            <a:r>
              <a:rPr lang="en-US" sz="2000" b="1" dirty="0">
                <a:solidFill>
                  <a:srgbClr val="FF0000"/>
                </a:solidFill>
              </a:rPr>
              <a:t> that woman Jezebel, which </a:t>
            </a:r>
            <a:r>
              <a:rPr lang="en-US" sz="2000" b="1" dirty="0" err="1">
                <a:solidFill>
                  <a:srgbClr val="FF0000"/>
                </a:solidFill>
              </a:rPr>
              <a:t>calleth</a:t>
            </a:r>
            <a:r>
              <a:rPr lang="en-US" sz="2000" b="1" dirty="0">
                <a:solidFill>
                  <a:srgbClr val="FF0000"/>
                </a:solidFill>
              </a:rPr>
              <a:t> herself a prophetess, to teach and to seduce my servants </a:t>
            </a:r>
            <a:r>
              <a:rPr lang="en-US" sz="2000" b="1" dirty="0"/>
              <a:t>to </a:t>
            </a:r>
            <a:r>
              <a:rPr lang="en-US" sz="2000" b="1" dirty="0">
                <a:solidFill>
                  <a:srgbClr val="FF0000"/>
                </a:solidFill>
              </a:rPr>
              <a:t>commit fornication</a:t>
            </a:r>
            <a:r>
              <a:rPr lang="en-US" sz="2000" b="1" dirty="0"/>
              <a:t>, and </a:t>
            </a:r>
            <a:r>
              <a:rPr lang="en-US" sz="2000" b="1" dirty="0">
                <a:solidFill>
                  <a:srgbClr val="FF0000"/>
                </a:solidFill>
              </a:rPr>
              <a:t>to eat things sacrificed unto idols</a:t>
            </a:r>
            <a:r>
              <a:rPr lang="en-US" sz="2000" b="1" dirty="0"/>
              <a:t>. </a:t>
            </a:r>
          </a:p>
          <a:p>
            <a:r>
              <a:rPr lang="en-US" sz="2000" b="1" dirty="0"/>
              <a:t>Rev 2:21  </a:t>
            </a:r>
            <a:r>
              <a:rPr lang="en-US" sz="2000" b="1" dirty="0">
                <a:solidFill>
                  <a:srgbClr val="FF0000"/>
                </a:solidFill>
              </a:rPr>
              <a:t>And I gave her space to repent of her fornication; and she repented not</a:t>
            </a:r>
            <a:r>
              <a:rPr lang="en-US" sz="2000" b="1" dirty="0"/>
              <a:t>. Rev 2:22  Behold, I will cast her into a bed, and them that commit adultery with her into great tribulation, except they repent of their deeds. Rev 2:23  And I will kill her children with death; and all the churches shall know that I am he which </a:t>
            </a:r>
            <a:r>
              <a:rPr lang="en-US" sz="2000" b="1" dirty="0" err="1"/>
              <a:t>searcheth</a:t>
            </a:r>
            <a:r>
              <a:rPr lang="en-US" sz="2000" b="1" dirty="0"/>
              <a:t> the reins and hearts: and I will give unto every one of you according to your works. </a:t>
            </a:r>
          </a:p>
          <a:p>
            <a:r>
              <a:rPr lang="en-US" sz="2000" b="1" dirty="0"/>
              <a:t>Rev 2:24  But unto you I say, and unto the rest in Thyatira, as many as have </a:t>
            </a:r>
            <a:r>
              <a:rPr lang="en-US" sz="2000" b="1" dirty="0">
                <a:solidFill>
                  <a:srgbClr val="FF0000"/>
                </a:solidFill>
              </a:rPr>
              <a:t>not this doctrine</a:t>
            </a:r>
            <a:r>
              <a:rPr lang="en-US" sz="2000" b="1" dirty="0"/>
              <a:t>, and </a:t>
            </a:r>
            <a:r>
              <a:rPr lang="en-US" sz="2000" b="1" dirty="0">
                <a:solidFill>
                  <a:srgbClr val="FF0000"/>
                </a:solidFill>
              </a:rPr>
              <a:t>which have not known the depths of Satan</a:t>
            </a:r>
            <a:r>
              <a:rPr lang="en-US" sz="2000" b="1" dirty="0"/>
              <a:t>, as they speak; I will put upon you none other burden. </a:t>
            </a:r>
          </a:p>
          <a:p>
            <a:r>
              <a:rPr lang="en-US" sz="2000" b="1" dirty="0"/>
              <a:t>Rev 2:25  But that which ye have </a:t>
            </a:r>
            <a:r>
              <a:rPr lang="en-US" sz="2000" b="1" i="1" dirty="0"/>
              <a:t>already</a:t>
            </a:r>
            <a:r>
              <a:rPr lang="en-US" sz="2000" b="1" dirty="0"/>
              <a:t> hold fast till I come. </a:t>
            </a:r>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07993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FIVE MONTHS SATAN LET’S OUT FALLEN ANGELS TO TORMENT MAN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4801314"/>
          </a:xfrm>
          <a:prstGeom prst="rect">
            <a:avLst/>
          </a:prstGeom>
        </p:spPr>
        <p:txBody>
          <a:bodyPr wrap="square">
            <a:spAutoFit/>
          </a:bodyPr>
          <a:lstStyle/>
          <a:p>
            <a:r>
              <a:rPr lang="en-US" b="1" dirty="0"/>
              <a:t>Revelation 9:1-11  And the fifth angel sounded, and I saw </a:t>
            </a:r>
            <a:r>
              <a:rPr lang="en-US" b="1" dirty="0">
                <a:solidFill>
                  <a:srgbClr val="FF0000"/>
                </a:solidFill>
              </a:rPr>
              <a:t>a star fall from heaven unto the earth</a:t>
            </a:r>
            <a:r>
              <a:rPr lang="en-US" b="1" dirty="0"/>
              <a:t>: and to him was </a:t>
            </a:r>
            <a:r>
              <a:rPr lang="en-US" b="1" dirty="0">
                <a:solidFill>
                  <a:srgbClr val="FF0000"/>
                </a:solidFill>
              </a:rPr>
              <a:t>given the key of the bottomless pit</a:t>
            </a:r>
            <a:r>
              <a:rPr lang="en-US" b="1" dirty="0"/>
              <a:t>.  (2)  </a:t>
            </a:r>
            <a:r>
              <a:rPr lang="en-US" b="1" dirty="0">
                <a:solidFill>
                  <a:srgbClr val="FF0000"/>
                </a:solidFill>
              </a:rPr>
              <a:t>And he opened the bottomless pit</a:t>
            </a:r>
            <a:r>
              <a:rPr lang="en-US" b="1" dirty="0"/>
              <a:t>; and there arose a smoke out of the pit, as the smoke of a great furnace; and the sun and the air were darkened by reason of the smoke of the pit.  (3)  </a:t>
            </a:r>
            <a:r>
              <a:rPr lang="en-US" b="1" dirty="0">
                <a:solidFill>
                  <a:srgbClr val="FF0000"/>
                </a:solidFill>
              </a:rPr>
              <a:t>And there came out of the smoke locusts upon the earth</a:t>
            </a:r>
            <a:r>
              <a:rPr lang="en-US" b="1" dirty="0"/>
              <a:t>: and unto them was given power</a:t>
            </a:r>
            <a:r>
              <a:rPr lang="en-US" b="1" dirty="0">
                <a:solidFill>
                  <a:srgbClr val="FF0000"/>
                </a:solidFill>
              </a:rPr>
              <a:t>, as the scorpions of the earth have power</a:t>
            </a:r>
            <a:r>
              <a:rPr lang="en-US" b="1" dirty="0"/>
              <a:t>.  (4)  And it was commanded them that they should not hurt the grass of the earth, neither any green thing, neither any tree; but only those men which have not the seal of God in their foreheads.  (5)  And to them it was given that they </a:t>
            </a:r>
            <a:r>
              <a:rPr lang="en-US" b="1" dirty="0">
                <a:solidFill>
                  <a:srgbClr val="FF0000"/>
                </a:solidFill>
              </a:rPr>
              <a:t>should not kill them</a:t>
            </a:r>
            <a:r>
              <a:rPr lang="en-US" b="1" dirty="0"/>
              <a:t>, but that they </a:t>
            </a:r>
            <a:r>
              <a:rPr lang="en-US" b="1" dirty="0">
                <a:solidFill>
                  <a:srgbClr val="FF0000"/>
                </a:solidFill>
              </a:rPr>
              <a:t>should be tormented five months</a:t>
            </a:r>
            <a:r>
              <a:rPr lang="en-US" b="1" dirty="0"/>
              <a:t>: and their torment </a:t>
            </a:r>
            <a:r>
              <a:rPr lang="en-US" b="1" i="1" dirty="0"/>
              <a:t>was</a:t>
            </a:r>
            <a:r>
              <a:rPr lang="en-US" b="1" dirty="0"/>
              <a:t> as the torment of a scorpion, when he </a:t>
            </a:r>
            <a:r>
              <a:rPr lang="en-US" b="1" dirty="0" err="1"/>
              <a:t>striketh</a:t>
            </a:r>
            <a:r>
              <a:rPr lang="en-US" b="1" dirty="0"/>
              <a:t> a man.  (6)  And in </a:t>
            </a:r>
            <a:r>
              <a:rPr lang="en-US" b="1" dirty="0">
                <a:solidFill>
                  <a:srgbClr val="FF0000"/>
                </a:solidFill>
              </a:rPr>
              <a:t>those days shall men seek death, and shall not find it</a:t>
            </a:r>
            <a:r>
              <a:rPr lang="en-US" b="1" dirty="0"/>
              <a:t>; and shall </a:t>
            </a:r>
            <a:r>
              <a:rPr lang="en-US" b="1" dirty="0">
                <a:solidFill>
                  <a:srgbClr val="FF0000"/>
                </a:solidFill>
              </a:rPr>
              <a:t>desire to die, and death shall flee from them. </a:t>
            </a:r>
            <a:r>
              <a:rPr lang="en-US" b="1" dirty="0"/>
              <a:t> (7)  And the shapes of the locusts </a:t>
            </a:r>
            <a:r>
              <a:rPr lang="en-US" b="1" i="1" dirty="0"/>
              <a:t>were</a:t>
            </a:r>
            <a:r>
              <a:rPr lang="en-US" b="1" dirty="0"/>
              <a:t> like unto horses prepared unto battle; and on their heads </a:t>
            </a:r>
            <a:r>
              <a:rPr lang="en-US" b="1" i="1" dirty="0"/>
              <a:t>were</a:t>
            </a:r>
            <a:r>
              <a:rPr lang="en-US" b="1" dirty="0"/>
              <a:t> as it were crowns like gold, and their faces </a:t>
            </a:r>
            <a:r>
              <a:rPr lang="en-US" b="1" i="1" dirty="0"/>
              <a:t>were</a:t>
            </a:r>
            <a:r>
              <a:rPr lang="en-US" b="1" dirty="0"/>
              <a:t> as the faces of men.  (8)  And they had hair as the hair of women, and their teeth were as </a:t>
            </a:r>
            <a:r>
              <a:rPr lang="en-US" b="1" i="1" dirty="0"/>
              <a:t>the teeth</a:t>
            </a:r>
            <a:r>
              <a:rPr lang="en-US" b="1" dirty="0"/>
              <a:t> of lions.  (9)  And they had breastplates, as it were breastplates of iron; and the sound of their wings </a:t>
            </a:r>
            <a:r>
              <a:rPr lang="en-US" b="1" i="1" dirty="0"/>
              <a:t>was</a:t>
            </a:r>
            <a:r>
              <a:rPr lang="en-US" b="1" dirty="0"/>
              <a:t> as the sound of chariots of many horses running to battle.  (10)  And they had tails like unto scorpions, and there were stings in their tails: and their power </a:t>
            </a:r>
            <a:r>
              <a:rPr lang="en-US" b="1" i="1" dirty="0"/>
              <a:t>was</a:t>
            </a:r>
            <a:r>
              <a:rPr lang="en-US" b="1" dirty="0"/>
              <a:t> to hurt men five months.  (11)  And they had a </a:t>
            </a:r>
            <a:r>
              <a:rPr lang="en-US" b="1" dirty="0">
                <a:solidFill>
                  <a:srgbClr val="FF0000"/>
                </a:solidFill>
              </a:rPr>
              <a:t>king over them</a:t>
            </a:r>
            <a:r>
              <a:rPr lang="en-US" b="1" dirty="0"/>
              <a:t>, </a:t>
            </a:r>
            <a:r>
              <a:rPr lang="en-US" b="1" i="1" dirty="0"/>
              <a:t>which is</a:t>
            </a:r>
            <a:r>
              <a:rPr lang="en-US" b="1" dirty="0"/>
              <a:t> </a:t>
            </a:r>
            <a:r>
              <a:rPr lang="en-US" b="1" dirty="0">
                <a:solidFill>
                  <a:srgbClr val="FF0000"/>
                </a:solidFill>
              </a:rPr>
              <a:t>the angel of the bottomless pit</a:t>
            </a:r>
            <a:r>
              <a:rPr lang="en-US" b="1" dirty="0"/>
              <a:t>, </a:t>
            </a:r>
            <a:r>
              <a:rPr lang="en-US" b="1" dirty="0">
                <a:solidFill>
                  <a:srgbClr val="FF0000"/>
                </a:solidFill>
              </a:rPr>
              <a:t>whose name in the Hebrew tongue </a:t>
            </a:r>
            <a:r>
              <a:rPr lang="en-US" b="1" i="1" dirty="0">
                <a:solidFill>
                  <a:srgbClr val="FF0000"/>
                </a:solidFill>
              </a:rPr>
              <a:t>is</a:t>
            </a:r>
            <a:r>
              <a:rPr lang="en-US" b="1" dirty="0">
                <a:solidFill>
                  <a:srgbClr val="FF0000"/>
                </a:solidFill>
              </a:rPr>
              <a:t> Abaddon</a:t>
            </a:r>
            <a:r>
              <a:rPr lang="en-US" b="1" dirty="0"/>
              <a:t>, but in </a:t>
            </a:r>
            <a:r>
              <a:rPr lang="en-US" b="1" dirty="0">
                <a:solidFill>
                  <a:srgbClr val="FF0000"/>
                </a:solidFill>
              </a:rPr>
              <a:t>the Greek tongue hath </a:t>
            </a:r>
            <a:r>
              <a:rPr lang="en-US" b="1" i="1" dirty="0">
                <a:solidFill>
                  <a:srgbClr val="FF0000"/>
                </a:solidFill>
              </a:rPr>
              <a:t>his</a:t>
            </a:r>
            <a:r>
              <a:rPr lang="en-US" b="1" dirty="0">
                <a:solidFill>
                  <a:srgbClr val="FF0000"/>
                </a:solidFill>
              </a:rPr>
              <a:t> name Apollyon.</a:t>
            </a:r>
          </a:p>
          <a:p>
            <a:endParaRPr lang="en-US"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5938441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fontScale="90000"/>
          </a:bodyPr>
          <a:lstStyle/>
          <a:p>
            <a:pPr algn="ctr"/>
            <a:r>
              <a:rPr lang="en-US" sz="2800" b="1" cap="none" dirty="0">
                <a:latin typeface="+mn-lt"/>
                <a:ea typeface="+mn-ea"/>
                <a:cs typeface="+mn-cs"/>
              </a:rPr>
              <a:t>FOUR FALLEN ANGELS LET LOOSE WKTH AND ARMY OF 200,000,00 TO KILL 1/3 OF MANKIND  AFTER ¼ ALREADY KILLED REVELATION 6</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5847755"/>
          </a:xfrm>
          <a:prstGeom prst="rect">
            <a:avLst/>
          </a:prstGeom>
        </p:spPr>
        <p:txBody>
          <a:bodyPr wrap="square">
            <a:spAutoFit/>
          </a:bodyPr>
          <a:lstStyle/>
          <a:p>
            <a:r>
              <a:rPr lang="en-US" sz="2200" b="1" dirty="0"/>
              <a:t>Revelation 9:14-21  Saying to the sixth angel which had the trumpet, </a:t>
            </a:r>
            <a:r>
              <a:rPr lang="en-US" sz="2200" b="1" dirty="0">
                <a:solidFill>
                  <a:srgbClr val="FF0000"/>
                </a:solidFill>
              </a:rPr>
              <a:t>Loose the four angels which are bound in the great river Euphrates</a:t>
            </a:r>
            <a:r>
              <a:rPr lang="en-US" sz="2200" b="1" dirty="0"/>
              <a:t>.  (15)  And the four angels were loosed, which were prepared for an hour, and a day, and a month, and a year, for</a:t>
            </a:r>
            <a:r>
              <a:rPr lang="en-US" sz="2200" b="1" dirty="0">
                <a:solidFill>
                  <a:srgbClr val="FF0000"/>
                </a:solidFill>
              </a:rPr>
              <a:t> to slay the third part of men. </a:t>
            </a:r>
            <a:r>
              <a:rPr lang="en-US" sz="2200" b="1" dirty="0"/>
              <a:t> (16)  And the number of the army of the horsemen </a:t>
            </a:r>
            <a:r>
              <a:rPr lang="en-US" sz="2200" b="1" i="1" dirty="0"/>
              <a:t>were</a:t>
            </a:r>
            <a:r>
              <a:rPr lang="en-US" sz="2200" b="1" dirty="0"/>
              <a:t> two hundred thousand </a:t>
            </a:r>
            <a:r>
              <a:rPr lang="en-US" sz="2200" b="1" dirty="0" err="1"/>
              <a:t>thousand</a:t>
            </a:r>
            <a:r>
              <a:rPr lang="en-US" sz="2200" b="1" dirty="0"/>
              <a:t>: and I heard the number of them.  (17)  And thus I saw the horses in the vision, and them that sat on them, having breastplates of fire, and of jacinth, and brimstone: and the heads of the horses </a:t>
            </a:r>
            <a:r>
              <a:rPr lang="en-US" sz="2200" b="1" i="1" dirty="0"/>
              <a:t>were</a:t>
            </a:r>
            <a:r>
              <a:rPr lang="en-US" sz="2200" b="1" dirty="0"/>
              <a:t> as the heads of lions; and out of their mouths issued fire and smoke and brimstone.  (18)  </a:t>
            </a:r>
            <a:r>
              <a:rPr lang="en-US" sz="2200" b="1" dirty="0">
                <a:solidFill>
                  <a:srgbClr val="FF0000"/>
                </a:solidFill>
              </a:rPr>
              <a:t>By these three was the third part of men killed, by the fire, and by the smoke, and by the brimstone, which issued out of their mouths. </a:t>
            </a:r>
            <a:r>
              <a:rPr lang="en-US" sz="2200" b="1" dirty="0"/>
              <a:t> (19)  For their power is in their mouth, and in their tails: for their tails </a:t>
            </a:r>
            <a:r>
              <a:rPr lang="en-US" sz="2200" b="1" i="1" dirty="0"/>
              <a:t>were</a:t>
            </a:r>
            <a:r>
              <a:rPr lang="en-US" sz="2200" b="1" dirty="0"/>
              <a:t> like unto serpents, and had heads, and with them they do hurt.  (20)  And the </a:t>
            </a:r>
            <a:r>
              <a:rPr lang="en-US" sz="2200" b="1" dirty="0">
                <a:solidFill>
                  <a:srgbClr val="FF0000"/>
                </a:solidFill>
              </a:rPr>
              <a:t>rest of the men which were not killed by these plagues yet repented not </a:t>
            </a:r>
            <a:r>
              <a:rPr lang="en-US" sz="2200" b="1" dirty="0"/>
              <a:t>of the works of their hands, that they should not </a:t>
            </a:r>
            <a:r>
              <a:rPr lang="en-US" sz="2200" b="1" dirty="0">
                <a:solidFill>
                  <a:srgbClr val="FF0000"/>
                </a:solidFill>
              </a:rPr>
              <a:t>worship devils, and idols of gold</a:t>
            </a:r>
            <a:r>
              <a:rPr lang="en-US" sz="2200" b="1" dirty="0"/>
              <a:t>, </a:t>
            </a:r>
            <a:r>
              <a:rPr lang="en-US" sz="2200" b="1" dirty="0">
                <a:solidFill>
                  <a:srgbClr val="FF0000"/>
                </a:solidFill>
              </a:rPr>
              <a:t>and silver</a:t>
            </a:r>
            <a:r>
              <a:rPr lang="en-US" sz="2200" b="1" dirty="0"/>
              <a:t>, and </a:t>
            </a:r>
            <a:r>
              <a:rPr lang="en-US" sz="2200" b="1" dirty="0">
                <a:solidFill>
                  <a:srgbClr val="FF0000"/>
                </a:solidFill>
              </a:rPr>
              <a:t>brass</a:t>
            </a:r>
            <a:r>
              <a:rPr lang="en-US" sz="2200" b="1" dirty="0"/>
              <a:t>, and </a:t>
            </a:r>
            <a:r>
              <a:rPr lang="en-US" sz="2200" b="1" dirty="0">
                <a:solidFill>
                  <a:srgbClr val="FF0000"/>
                </a:solidFill>
              </a:rPr>
              <a:t>stone</a:t>
            </a:r>
            <a:r>
              <a:rPr lang="en-US" sz="2200" b="1" dirty="0"/>
              <a:t>, and of </a:t>
            </a:r>
            <a:r>
              <a:rPr lang="en-US" sz="2200" b="1" dirty="0">
                <a:solidFill>
                  <a:srgbClr val="FF0000"/>
                </a:solidFill>
              </a:rPr>
              <a:t>wood</a:t>
            </a:r>
            <a:r>
              <a:rPr lang="en-US" sz="2200" b="1" dirty="0"/>
              <a:t>: which neither can see, nor hear, nor walk:  (21)  Neither repented they of </a:t>
            </a:r>
            <a:r>
              <a:rPr lang="en-US" sz="2200" b="1" dirty="0">
                <a:solidFill>
                  <a:srgbClr val="FF0000"/>
                </a:solidFill>
              </a:rPr>
              <a:t>their murders</a:t>
            </a:r>
            <a:r>
              <a:rPr lang="en-US" sz="2200" b="1" dirty="0"/>
              <a:t>, nor of </a:t>
            </a:r>
            <a:r>
              <a:rPr lang="en-US" sz="2200" b="1" dirty="0">
                <a:solidFill>
                  <a:srgbClr val="FF0000"/>
                </a:solidFill>
              </a:rPr>
              <a:t>their sorceries</a:t>
            </a:r>
            <a:r>
              <a:rPr lang="en-US" sz="2200" b="1" dirty="0"/>
              <a:t>, nor of </a:t>
            </a:r>
            <a:r>
              <a:rPr lang="en-US" sz="2200" b="1" dirty="0">
                <a:solidFill>
                  <a:srgbClr val="FF0000"/>
                </a:solidFill>
              </a:rPr>
              <a:t>their fornication</a:t>
            </a:r>
            <a:r>
              <a:rPr lang="en-US" sz="2200" b="1" dirty="0"/>
              <a:t>, nor of their </a:t>
            </a:r>
            <a:r>
              <a:rPr lang="en-US" sz="2200" b="1" dirty="0">
                <a:solidFill>
                  <a:srgbClr val="FF0000"/>
                </a:solidFill>
              </a:rPr>
              <a:t>thefts.</a:t>
            </a:r>
          </a:p>
          <a:p>
            <a:endParaRPr lang="en-US" sz="22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3478556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SATAN HATES ISRAEL AND JESUS WHO IS CHRIST THE LORD</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5262979"/>
          </a:xfrm>
          <a:prstGeom prst="rect">
            <a:avLst/>
          </a:prstGeom>
        </p:spPr>
        <p:txBody>
          <a:bodyPr wrap="square">
            <a:spAutoFit/>
          </a:bodyPr>
          <a:lstStyle/>
          <a:p>
            <a:r>
              <a:rPr lang="en-US" sz="2400" b="1" dirty="0"/>
              <a:t>Revelation 12:1-6  And there appeared a great wonder in heaven; a woman clothed with the sun, and the moon under her feet, and upon her head a crown of twelve stars:  (2)  And she being with child cried, travailing in birth, and pained to be delivered.  (3)  And there appeared </a:t>
            </a:r>
            <a:r>
              <a:rPr lang="en-US" sz="2400" b="1" dirty="0">
                <a:solidFill>
                  <a:srgbClr val="FF0000"/>
                </a:solidFill>
              </a:rPr>
              <a:t>another wonder in heaven; and behold a great red dragon,</a:t>
            </a:r>
            <a:r>
              <a:rPr lang="en-US" sz="2400" b="1" dirty="0"/>
              <a:t> having seven heads and ten horns, and seven crowns upon his heads.  (4)  And </a:t>
            </a:r>
            <a:r>
              <a:rPr lang="en-US" sz="2400" b="1" dirty="0">
                <a:solidFill>
                  <a:srgbClr val="FF0000"/>
                </a:solidFill>
              </a:rPr>
              <a:t>his tail drew the third part of the stars of heaven, and did cast them to the earth: </a:t>
            </a:r>
            <a:r>
              <a:rPr lang="en-US" sz="2400" b="1" dirty="0"/>
              <a:t>and the </a:t>
            </a:r>
            <a:r>
              <a:rPr lang="en-US" sz="2400" b="1" dirty="0">
                <a:solidFill>
                  <a:srgbClr val="FF0000"/>
                </a:solidFill>
              </a:rPr>
              <a:t>dragon stood before the woman which was ready to be delivered, for to devour her child as soon as it was born</a:t>
            </a:r>
            <a:r>
              <a:rPr lang="en-US" sz="2400" b="1" dirty="0"/>
              <a:t>.  (5)  And she brought </a:t>
            </a:r>
            <a:r>
              <a:rPr lang="en-US" sz="2400" b="1" dirty="0">
                <a:solidFill>
                  <a:srgbClr val="FF0000"/>
                </a:solidFill>
              </a:rPr>
              <a:t>forth a man child, who was to rule all nations with a rod of iron: and her child was caught up unto God, and </a:t>
            </a:r>
            <a:r>
              <a:rPr lang="en-US" sz="2400" b="1" i="1" dirty="0">
                <a:solidFill>
                  <a:srgbClr val="FF0000"/>
                </a:solidFill>
              </a:rPr>
              <a:t>to</a:t>
            </a:r>
            <a:r>
              <a:rPr lang="en-US" sz="2400" b="1" dirty="0">
                <a:solidFill>
                  <a:srgbClr val="FF0000"/>
                </a:solidFill>
              </a:rPr>
              <a:t> his throne.  </a:t>
            </a:r>
            <a:r>
              <a:rPr lang="en-US" sz="2400" b="1" dirty="0"/>
              <a:t>(6)  And the woman fled into the wilderness, where she hath a place prepared of God, that they should feed her there a thousand two hundred </a:t>
            </a:r>
            <a:r>
              <a:rPr lang="en-US" sz="2400" b="1" i="1" dirty="0"/>
              <a:t>and</a:t>
            </a:r>
            <a:r>
              <a:rPr lang="en-US" sz="2400" b="1" dirty="0"/>
              <a:t> threescore days.</a:t>
            </a:r>
          </a:p>
          <a:p>
            <a:endParaRPr lang="en-US" sz="24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42283461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SATAN TRIES ISAIAH 14 AGAIN BY ASSAULTING HEAVEN ITSELF</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5386090"/>
          </a:xfrm>
          <a:prstGeom prst="rect">
            <a:avLst/>
          </a:prstGeom>
        </p:spPr>
        <p:txBody>
          <a:bodyPr wrap="square">
            <a:spAutoFit/>
          </a:bodyPr>
          <a:lstStyle/>
          <a:p>
            <a:r>
              <a:rPr lang="en-US" sz="2400" b="1" dirty="0"/>
              <a:t>Satan Thrown Down to Earth</a:t>
            </a:r>
          </a:p>
          <a:p>
            <a:r>
              <a:rPr lang="en-US" sz="2400" b="1" dirty="0"/>
              <a:t>Rev 12:7  And </a:t>
            </a:r>
            <a:r>
              <a:rPr lang="en-US" sz="2400" b="1" dirty="0">
                <a:solidFill>
                  <a:srgbClr val="FF0000"/>
                </a:solidFill>
              </a:rPr>
              <a:t>there was war in heaven</a:t>
            </a:r>
            <a:r>
              <a:rPr lang="en-US" sz="2400" b="1" dirty="0"/>
              <a:t>: Michael and his angels </a:t>
            </a:r>
            <a:r>
              <a:rPr lang="en-US" sz="2400" b="1" dirty="0">
                <a:solidFill>
                  <a:srgbClr val="FF0000"/>
                </a:solidFill>
              </a:rPr>
              <a:t>fought against the dragon</a:t>
            </a:r>
            <a:r>
              <a:rPr lang="en-US" sz="2400" b="1" dirty="0"/>
              <a:t>; and the </a:t>
            </a:r>
            <a:r>
              <a:rPr lang="en-US" sz="2400" b="1" dirty="0">
                <a:solidFill>
                  <a:srgbClr val="FF0000"/>
                </a:solidFill>
              </a:rPr>
              <a:t>dragon fought and his angels</a:t>
            </a:r>
            <a:r>
              <a:rPr lang="en-US" sz="2400" b="1" dirty="0"/>
              <a:t>, </a:t>
            </a:r>
          </a:p>
          <a:p>
            <a:r>
              <a:rPr lang="en-US" sz="2400" b="1" dirty="0"/>
              <a:t>Rev 12:8  And </a:t>
            </a:r>
            <a:r>
              <a:rPr lang="en-US" sz="2400" b="1" dirty="0">
                <a:solidFill>
                  <a:srgbClr val="FF0000"/>
                </a:solidFill>
              </a:rPr>
              <a:t>prevailed not</a:t>
            </a:r>
            <a:r>
              <a:rPr lang="en-US" sz="2400" b="1" dirty="0"/>
              <a:t>; </a:t>
            </a:r>
            <a:r>
              <a:rPr lang="en-US" sz="2400" b="1" dirty="0">
                <a:solidFill>
                  <a:srgbClr val="FF0000"/>
                </a:solidFill>
              </a:rPr>
              <a:t>neither was their place found any more in heaven.</a:t>
            </a:r>
            <a:r>
              <a:rPr lang="en-US" sz="2400" b="1" dirty="0"/>
              <a:t> </a:t>
            </a:r>
          </a:p>
          <a:p>
            <a:r>
              <a:rPr lang="en-US" sz="2400" b="1" dirty="0"/>
              <a:t>Rev 12:9  And the </a:t>
            </a:r>
            <a:r>
              <a:rPr lang="en-US" sz="2400" b="1" dirty="0">
                <a:solidFill>
                  <a:srgbClr val="FF0000"/>
                </a:solidFill>
              </a:rPr>
              <a:t>great dragon was </a:t>
            </a:r>
            <a:r>
              <a:rPr lang="en-US" sz="3200" b="1" dirty="0">
                <a:solidFill>
                  <a:srgbClr val="FF0000"/>
                </a:solidFill>
              </a:rPr>
              <a:t>cast out</a:t>
            </a:r>
            <a:r>
              <a:rPr lang="en-US" sz="2400" b="1" dirty="0"/>
              <a:t>, that </a:t>
            </a:r>
            <a:r>
              <a:rPr lang="en-US" sz="2400" b="1" dirty="0">
                <a:solidFill>
                  <a:srgbClr val="FF0000"/>
                </a:solidFill>
              </a:rPr>
              <a:t>old serpent</a:t>
            </a:r>
            <a:r>
              <a:rPr lang="en-US" sz="2400" b="1" dirty="0"/>
              <a:t>, called </a:t>
            </a:r>
            <a:r>
              <a:rPr lang="en-US" sz="2400" b="1" dirty="0">
                <a:solidFill>
                  <a:srgbClr val="FF0000"/>
                </a:solidFill>
              </a:rPr>
              <a:t>the Devil</a:t>
            </a:r>
            <a:r>
              <a:rPr lang="en-US" sz="2400" b="1" dirty="0"/>
              <a:t>, and </a:t>
            </a:r>
            <a:r>
              <a:rPr lang="en-US" sz="2400" b="1" dirty="0">
                <a:solidFill>
                  <a:srgbClr val="FF0000"/>
                </a:solidFill>
              </a:rPr>
              <a:t>Satan</a:t>
            </a:r>
            <a:r>
              <a:rPr lang="en-US" sz="2400" b="1" dirty="0"/>
              <a:t>, which </a:t>
            </a:r>
            <a:r>
              <a:rPr lang="en-US" sz="2400" b="1" dirty="0" err="1">
                <a:solidFill>
                  <a:srgbClr val="FF0000"/>
                </a:solidFill>
              </a:rPr>
              <a:t>deceiveth</a:t>
            </a:r>
            <a:r>
              <a:rPr lang="en-US" sz="2400" b="1" dirty="0">
                <a:solidFill>
                  <a:srgbClr val="FF0000"/>
                </a:solidFill>
              </a:rPr>
              <a:t> the whole world</a:t>
            </a:r>
            <a:r>
              <a:rPr lang="en-US" sz="2400" b="1" dirty="0"/>
              <a:t>: he was </a:t>
            </a:r>
            <a:r>
              <a:rPr lang="en-US" sz="3200" b="1" dirty="0">
                <a:solidFill>
                  <a:srgbClr val="FF0000"/>
                </a:solidFill>
              </a:rPr>
              <a:t>cast out </a:t>
            </a:r>
            <a:r>
              <a:rPr lang="en-US" sz="2400" b="1" dirty="0">
                <a:solidFill>
                  <a:srgbClr val="FF0000"/>
                </a:solidFill>
              </a:rPr>
              <a:t>into the earth</a:t>
            </a:r>
            <a:r>
              <a:rPr lang="en-US" sz="2400" b="1" dirty="0"/>
              <a:t>, and </a:t>
            </a:r>
            <a:r>
              <a:rPr lang="en-US" sz="2400" b="1" dirty="0">
                <a:solidFill>
                  <a:srgbClr val="FF0000"/>
                </a:solidFill>
              </a:rPr>
              <a:t>his angels were </a:t>
            </a:r>
            <a:r>
              <a:rPr lang="en-US" sz="3200" b="1" dirty="0">
                <a:solidFill>
                  <a:srgbClr val="FF0000"/>
                </a:solidFill>
              </a:rPr>
              <a:t>cast out </a:t>
            </a:r>
            <a:r>
              <a:rPr lang="en-US" sz="2400" b="1" dirty="0">
                <a:solidFill>
                  <a:srgbClr val="FF0000"/>
                </a:solidFill>
              </a:rPr>
              <a:t>with him</a:t>
            </a:r>
            <a:r>
              <a:rPr lang="en-US" sz="2400" b="1" dirty="0"/>
              <a:t>. </a:t>
            </a:r>
          </a:p>
          <a:p>
            <a:r>
              <a:rPr lang="en-US" sz="2400" b="1" dirty="0"/>
              <a:t>Rev 12:10  And I heard a loud voice saying in heaven, Now is come salvation, and strength, and the kingdom of our God, and the power of his Christ: </a:t>
            </a:r>
            <a:r>
              <a:rPr lang="en-US" sz="2400" b="1" dirty="0">
                <a:solidFill>
                  <a:srgbClr val="FF0000"/>
                </a:solidFill>
              </a:rPr>
              <a:t>for the accuser of our brethren </a:t>
            </a:r>
            <a:r>
              <a:rPr lang="en-US" sz="3200" b="1" dirty="0">
                <a:solidFill>
                  <a:srgbClr val="FF0000"/>
                </a:solidFill>
              </a:rPr>
              <a:t>is cast down</a:t>
            </a:r>
            <a:r>
              <a:rPr lang="en-US" sz="2400" b="1" dirty="0"/>
              <a:t>, which </a:t>
            </a:r>
            <a:r>
              <a:rPr lang="en-US" sz="2400" b="1" dirty="0">
                <a:solidFill>
                  <a:srgbClr val="FF0000"/>
                </a:solidFill>
              </a:rPr>
              <a:t>accused them </a:t>
            </a:r>
            <a:r>
              <a:rPr lang="en-US" sz="2400" b="1" dirty="0"/>
              <a:t>before our God </a:t>
            </a:r>
            <a:r>
              <a:rPr lang="en-US" sz="2400" b="1" dirty="0">
                <a:solidFill>
                  <a:srgbClr val="FF0000"/>
                </a:solidFill>
              </a:rPr>
              <a:t>day and night. </a:t>
            </a:r>
          </a:p>
          <a:p>
            <a:r>
              <a:rPr lang="en-US" sz="2400" b="1" dirty="0"/>
              <a:t>Rev 12:11  And they </a:t>
            </a:r>
            <a:r>
              <a:rPr lang="en-US" sz="2400" b="1" dirty="0">
                <a:solidFill>
                  <a:srgbClr val="FF0000"/>
                </a:solidFill>
              </a:rPr>
              <a:t>overcame him </a:t>
            </a:r>
            <a:r>
              <a:rPr lang="en-US" sz="2400" b="1" dirty="0"/>
              <a:t>by the blood of the Lamb, and by the word of their testimony; and they loved not their lives unto the death. </a:t>
            </a:r>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4744070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SATAN AND THE ANTICHRIST RECEIVE WORSHIP AS GOD</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5355312"/>
          </a:xfrm>
          <a:prstGeom prst="rect">
            <a:avLst/>
          </a:prstGeom>
        </p:spPr>
        <p:txBody>
          <a:bodyPr wrap="square">
            <a:spAutoFit/>
          </a:bodyPr>
          <a:lstStyle/>
          <a:p>
            <a:r>
              <a:rPr lang="en-US" dirty="0"/>
              <a:t>Rev 13:1  And I stood upon the sand of the sea, and saw a beast rise up out of the sea, having seven heads and ten horns, and upon his horns ten crowns, and upon his heads the name of blasphemy. </a:t>
            </a:r>
          </a:p>
          <a:p>
            <a:r>
              <a:rPr lang="en-US" dirty="0"/>
              <a:t>Rev 13:2  And the beast which I saw was like unto a leopard, and his feet were as </a:t>
            </a:r>
            <a:r>
              <a:rPr lang="en-US" i="1" dirty="0"/>
              <a:t>the feet</a:t>
            </a:r>
            <a:r>
              <a:rPr lang="en-US" dirty="0"/>
              <a:t> of a bear, and his mouth as the mouth of a lion: and</a:t>
            </a:r>
            <a:r>
              <a:rPr lang="en-US" dirty="0">
                <a:solidFill>
                  <a:srgbClr val="FF0000"/>
                </a:solidFill>
              </a:rPr>
              <a:t> the dragon gave him his power, and his seat</a:t>
            </a:r>
            <a:r>
              <a:rPr lang="en-US" dirty="0"/>
              <a:t>, and </a:t>
            </a:r>
            <a:r>
              <a:rPr lang="en-US" dirty="0">
                <a:solidFill>
                  <a:srgbClr val="FF0000"/>
                </a:solidFill>
              </a:rPr>
              <a:t>great authority</a:t>
            </a:r>
            <a:r>
              <a:rPr lang="en-US" dirty="0"/>
              <a:t>. </a:t>
            </a:r>
          </a:p>
          <a:p>
            <a:r>
              <a:rPr lang="en-US" dirty="0"/>
              <a:t>Rev 13:3  And I saw one of his heads as it were wounded to death; and his deadly wound was healed: and all the world wondered after the beast. </a:t>
            </a:r>
          </a:p>
          <a:p>
            <a:r>
              <a:rPr lang="en-US" dirty="0"/>
              <a:t>Rev 13:4  And they </a:t>
            </a:r>
            <a:r>
              <a:rPr lang="en-US" dirty="0">
                <a:solidFill>
                  <a:srgbClr val="FF0000"/>
                </a:solidFill>
              </a:rPr>
              <a:t>worshipped the dragon which gave power unto the beast</a:t>
            </a:r>
            <a:r>
              <a:rPr lang="en-US" dirty="0"/>
              <a:t>: and </a:t>
            </a:r>
            <a:r>
              <a:rPr lang="en-US" dirty="0">
                <a:solidFill>
                  <a:srgbClr val="FF0000"/>
                </a:solidFill>
              </a:rPr>
              <a:t>they worshipped the beast</a:t>
            </a:r>
            <a:r>
              <a:rPr lang="en-US" dirty="0"/>
              <a:t>, saying, Who </a:t>
            </a:r>
            <a:r>
              <a:rPr lang="en-US" i="1" dirty="0"/>
              <a:t>is</a:t>
            </a:r>
            <a:r>
              <a:rPr lang="en-US" dirty="0"/>
              <a:t> like unto the beast? who is able to make war with him? </a:t>
            </a:r>
          </a:p>
          <a:p>
            <a:r>
              <a:rPr lang="en-US" dirty="0"/>
              <a:t>Rev 13:5  And there was given unto him a mouth speaking great things and blasphemies; and power was given unto him to continue forty </a:t>
            </a:r>
            <a:r>
              <a:rPr lang="en-US" i="1" dirty="0"/>
              <a:t>and</a:t>
            </a:r>
            <a:r>
              <a:rPr lang="en-US" dirty="0"/>
              <a:t> two months. </a:t>
            </a:r>
          </a:p>
          <a:p>
            <a:r>
              <a:rPr lang="en-US" dirty="0"/>
              <a:t>Rev 13:6  And he </a:t>
            </a:r>
            <a:r>
              <a:rPr lang="en-US" dirty="0">
                <a:solidFill>
                  <a:srgbClr val="FF0000"/>
                </a:solidFill>
              </a:rPr>
              <a:t>opened his mouth in blasphemy against God</a:t>
            </a:r>
            <a:r>
              <a:rPr lang="en-US" dirty="0"/>
              <a:t>, to </a:t>
            </a:r>
            <a:r>
              <a:rPr lang="en-US" dirty="0">
                <a:solidFill>
                  <a:srgbClr val="FF0000"/>
                </a:solidFill>
              </a:rPr>
              <a:t>blaspheme his name</a:t>
            </a:r>
            <a:r>
              <a:rPr lang="en-US" dirty="0"/>
              <a:t>, and</a:t>
            </a:r>
            <a:r>
              <a:rPr lang="en-US" dirty="0">
                <a:solidFill>
                  <a:srgbClr val="FF0000"/>
                </a:solidFill>
              </a:rPr>
              <a:t> his tabernacle</a:t>
            </a:r>
            <a:r>
              <a:rPr lang="en-US" dirty="0"/>
              <a:t>, and them that dwell in heaven. </a:t>
            </a:r>
          </a:p>
          <a:p>
            <a:r>
              <a:rPr lang="en-US" dirty="0"/>
              <a:t>Rev 13:7  And it was given unto him to make </a:t>
            </a:r>
            <a:r>
              <a:rPr lang="en-US" dirty="0">
                <a:solidFill>
                  <a:srgbClr val="FF0000"/>
                </a:solidFill>
              </a:rPr>
              <a:t>war with the saints</a:t>
            </a:r>
            <a:r>
              <a:rPr lang="en-US" dirty="0"/>
              <a:t>, and to overcome them: and power was given him over all kindreds, and tongues, and nations. </a:t>
            </a:r>
          </a:p>
          <a:p>
            <a:r>
              <a:rPr lang="en-US" dirty="0"/>
              <a:t>Rev 13:8  And all that dwell upon the earth </a:t>
            </a:r>
            <a:r>
              <a:rPr lang="en-US" dirty="0">
                <a:solidFill>
                  <a:srgbClr val="FF0000"/>
                </a:solidFill>
              </a:rPr>
              <a:t>shall worship him</a:t>
            </a:r>
            <a:r>
              <a:rPr lang="en-US" dirty="0"/>
              <a:t>, whose </a:t>
            </a:r>
            <a:r>
              <a:rPr lang="en-US" dirty="0">
                <a:solidFill>
                  <a:srgbClr val="FF0000"/>
                </a:solidFill>
              </a:rPr>
              <a:t>names are not written in the book of life of the Lamb slain from the foundation of the world. </a:t>
            </a:r>
          </a:p>
          <a:p>
            <a:r>
              <a:rPr lang="en-US" dirty="0"/>
              <a:t>Rev 13:9  If any man have an ear, let him hear. </a:t>
            </a:r>
          </a:p>
          <a:p>
            <a:r>
              <a:rPr lang="en-US" dirty="0"/>
              <a:t>Rev 13:10  He that </a:t>
            </a:r>
            <a:r>
              <a:rPr lang="en-US" dirty="0" err="1"/>
              <a:t>leadeth</a:t>
            </a:r>
            <a:r>
              <a:rPr lang="en-US" dirty="0"/>
              <a:t> into captivity shall go into captivity: he that </a:t>
            </a:r>
            <a:r>
              <a:rPr lang="en-US" dirty="0" err="1"/>
              <a:t>killeth</a:t>
            </a:r>
            <a:r>
              <a:rPr lang="en-US" dirty="0"/>
              <a:t> with the sword must be killed with the sword. Here is the patience and the faith of the saints. </a:t>
            </a:r>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24286770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SATANIC TRINITY RELEASES DEMONS TO PREPARE FOR ARMAGEDDON</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5693866"/>
          </a:xfrm>
          <a:prstGeom prst="rect">
            <a:avLst/>
          </a:prstGeom>
        </p:spPr>
        <p:txBody>
          <a:bodyPr wrap="square">
            <a:spAutoFit/>
          </a:bodyPr>
          <a:lstStyle/>
          <a:p>
            <a:r>
              <a:rPr lang="en-US" sz="2800" b="1" dirty="0"/>
              <a:t>Revelation 16:12-16  And the sixth angel poured out his vial upon the great river Euphrates; and the water thereof was dried up, that the way of the kings of the east might be prepared.  (13)  </a:t>
            </a:r>
            <a:r>
              <a:rPr lang="en-US" sz="2800" b="1" dirty="0">
                <a:solidFill>
                  <a:srgbClr val="FF0000"/>
                </a:solidFill>
              </a:rPr>
              <a:t>And I saw three unclean spirits like frogs </a:t>
            </a:r>
            <a:r>
              <a:rPr lang="en-US" sz="2800" b="1" i="1" dirty="0">
                <a:solidFill>
                  <a:srgbClr val="FF0000"/>
                </a:solidFill>
              </a:rPr>
              <a:t>come</a:t>
            </a:r>
            <a:r>
              <a:rPr lang="en-US" sz="2800" b="1" dirty="0">
                <a:solidFill>
                  <a:srgbClr val="FF0000"/>
                </a:solidFill>
              </a:rPr>
              <a:t> out of the mouth of the dragon, and out of the mouth of the beast, and out of the mouth of the false prophet. </a:t>
            </a:r>
            <a:r>
              <a:rPr lang="en-US" sz="2800" b="1" dirty="0"/>
              <a:t> (14)  For they are the </a:t>
            </a:r>
            <a:r>
              <a:rPr lang="en-US" sz="2800" b="1" dirty="0">
                <a:solidFill>
                  <a:srgbClr val="FF0000"/>
                </a:solidFill>
              </a:rPr>
              <a:t>spirits of devils, working miracles</a:t>
            </a:r>
            <a:r>
              <a:rPr lang="en-US" sz="2800" b="1" dirty="0"/>
              <a:t>, </a:t>
            </a:r>
            <a:r>
              <a:rPr lang="en-US" sz="2800" b="1" i="1" dirty="0"/>
              <a:t>which</a:t>
            </a:r>
            <a:r>
              <a:rPr lang="en-US" sz="2800" b="1" dirty="0"/>
              <a:t> go forth unto the kings of the earth and of the whole world, to </a:t>
            </a:r>
            <a:r>
              <a:rPr lang="en-US" sz="2800" b="1" dirty="0">
                <a:solidFill>
                  <a:srgbClr val="FF0000"/>
                </a:solidFill>
              </a:rPr>
              <a:t>gather them to the battle of that great day of God Almighty</a:t>
            </a:r>
            <a:r>
              <a:rPr lang="en-US" sz="2800" b="1" dirty="0"/>
              <a:t>.  (15)  Behold, I come as a thief. Blessed </a:t>
            </a:r>
            <a:r>
              <a:rPr lang="en-US" sz="2800" b="1" i="1" dirty="0"/>
              <a:t>is</a:t>
            </a:r>
            <a:r>
              <a:rPr lang="en-US" sz="2800" b="1" dirty="0"/>
              <a:t> he that </a:t>
            </a:r>
            <a:r>
              <a:rPr lang="en-US" sz="2800" b="1" dirty="0" err="1"/>
              <a:t>watcheth</a:t>
            </a:r>
            <a:r>
              <a:rPr lang="en-US" sz="2800" b="1" dirty="0"/>
              <a:t>, and </a:t>
            </a:r>
            <a:r>
              <a:rPr lang="en-US" sz="2800" b="1" dirty="0" err="1"/>
              <a:t>keepeth</a:t>
            </a:r>
            <a:r>
              <a:rPr lang="en-US" sz="2800" b="1" dirty="0"/>
              <a:t> his garments, lest he walk naked, and they see his shame.  (16)  And </a:t>
            </a:r>
            <a:r>
              <a:rPr lang="en-US" sz="2800" b="1" dirty="0">
                <a:solidFill>
                  <a:srgbClr val="FF0000"/>
                </a:solidFill>
              </a:rPr>
              <a:t>he gathered them together into a place called in the Hebrew tongue Armageddon</a:t>
            </a:r>
            <a:r>
              <a:rPr lang="en-US" sz="2800" b="1" dirty="0"/>
              <a:t>.</a:t>
            </a:r>
          </a:p>
          <a:p>
            <a:endParaRPr lang="en-US" sz="28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828932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a:bodyPr>
          <a:lstStyle/>
          <a:p>
            <a:pPr algn="ctr"/>
            <a:r>
              <a:rPr lang="en-US" sz="2800" b="1" cap="none" dirty="0">
                <a:latin typeface="+mn-lt"/>
                <a:ea typeface="+mn-ea"/>
                <a:cs typeface="+mn-cs"/>
              </a:rPr>
              <a:t>SATAN BOUND FOR 1000 YEARS WHILE KING JESUS REIGNS</a:t>
            </a: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4524315"/>
          </a:xfrm>
          <a:prstGeom prst="rect">
            <a:avLst/>
          </a:prstGeom>
        </p:spPr>
        <p:txBody>
          <a:bodyPr wrap="square">
            <a:spAutoFit/>
          </a:bodyPr>
          <a:lstStyle/>
          <a:p>
            <a:r>
              <a:rPr lang="en-US" sz="2400" b="1" dirty="0"/>
              <a:t>Revelation 20:1-4  And I saw an angel come down from heaven, having </a:t>
            </a:r>
            <a:r>
              <a:rPr lang="en-US" sz="2400" b="1" dirty="0">
                <a:solidFill>
                  <a:srgbClr val="FF0000"/>
                </a:solidFill>
              </a:rPr>
              <a:t>the key of the bottomless pit</a:t>
            </a:r>
            <a:r>
              <a:rPr lang="en-US" sz="2400" b="1" dirty="0"/>
              <a:t> </a:t>
            </a:r>
            <a:r>
              <a:rPr lang="en-US" sz="2400" b="1" dirty="0">
                <a:solidFill>
                  <a:srgbClr val="FF0000"/>
                </a:solidFill>
              </a:rPr>
              <a:t>and a great chain in his hand</a:t>
            </a:r>
            <a:r>
              <a:rPr lang="en-US" sz="2400" b="1" dirty="0"/>
              <a:t>.  (2)  And </a:t>
            </a:r>
            <a:r>
              <a:rPr lang="en-US" sz="2400" b="1" dirty="0">
                <a:solidFill>
                  <a:srgbClr val="FF0000"/>
                </a:solidFill>
              </a:rPr>
              <a:t>he laid hold on the dragon, that old serpent, which is the Devil, and Satan, and bound him a thousand years,</a:t>
            </a:r>
            <a:r>
              <a:rPr lang="en-US" sz="2400" b="1" dirty="0"/>
              <a:t>  (3)  And </a:t>
            </a:r>
            <a:r>
              <a:rPr lang="en-US" sz="2400" b="1" dirty="0">
                <a:solidFill>
                  <a:srgbClr val="FF0000"/>
                </a:solidFill>
              </a:rPr>
              <a:t>cast him into the bottomless pit</a:t>
            </a:r>
            <a:r>
              <a:rPr lang="en-US" sz="2400" b="1" dirty="0"/>
              <a:t>, </a:t>
            </a:r>
            <a:r>
              <a:rPr lang="en-US" sz="2400" b="1" dirty="0">
                <a:solidFill>
                  <a:srgbClr val="FF0000"/>
                </a:solidFill>
              </a:rPr>
              <a:t>and shut him up</a:t>
            </a:r>
            <a:r>
              <a:rPr lang="en-US" sz="2400" b="1" dirty="0"/>
              <a:t>, and </a:t>
            </a:r>
            <a:r>
              <a:rPr lang="en-US" sz="2400" b="1" dirty="0">
                <a:solidFill>
                  <a:srgbClr val="FF0000"/>
                </a:solidFill>
              </a:rPr>
              <a:t>set a seal upon him</a:t>
            </a:r>
            <a:r>
              <a:rPr lang="en-US" sz="2400" b="1" dirty="0"/>
              <a:t>, that he should </a:t>
            </a:r>
            <a:r>
              <a:rPr lang="en-US" sz="2400" b="1" dirty="0">
                <a:solidFill>
                  <a:srgbClr val="FF0000"/>
                </a:solidFill>
              </a:rPr>
              <a:t>deceive the nations no more</a:t>
            </a:r>
            <a:r>
              <a:rPr lang="en-US" sz="2400" b="1" dirty="0"/>
              <a:t>, till the thousand years should be fulfilled: and after that </a:t>
            </a:r>
            <a:r>
              <a:rPr lang="en-US" sz="2400" b="1" dirty="0">
                <a:solidFill>
                  <a:srgbClr val="FF0000"/>
                </a:solidFill>
              </a:rPr>
              <a:t>he must be loosed a little season. </a:t>
            </a:r>
            <a:r>
              <a:rPr lang="en-US" sz="2400" b="1" dirty="0"/>
              <a:t> (4)  And I saw thrones, and they sat upon them, and judgment was given unto them: and </a:t>
            </a:r>
            <a:r>
              <a:rPr lang="en-US" sz="2400" b="1" i="1" dirty="0"/>
              <a:t>I saw</a:t>
            </a:r>
            <a:r>
              <a:rPr lang="en-US" sz="2400" b="1" dirty="0"/>
              <a:t> the souls of them that </a:t>
            </a:r>
            <a:r>
              <a:rPr lang="en-US" sz="2400" b="1" dirty="0">
                <a:solidFill>
                  <a:srgbClr val="FF0000"/>
                </a:solidFill>
              </a:rPr>
              <a:t>were beheaded for the witness of Jesus</a:t>
            </a:r>
            <a:r>
              <a:rPr lang="en-US" sz="2400" b="1" dirty="0"/>
              <a:t>, and for the word of God, and which had not worshipped the beast, neither his image, neither had received </a:t>
            </a:r>
            <a:r>
              <a:rPr lang="en-US" sz="2400" b="1" i="1" dirty="0"/>
              <a:t>his</a:t>
            </a:r>
            <a:r>
              <a:rPr lang="en-US" sz="2400" b="1" dirty="0"/>
              <a:t> mark upon their foreheads, or in their hands; and they lived and reigned with Christ a thousand years.</a:t>
            </a:r>
          </a:p>
          <a:p>
            <a:endParaRPr lang="en-US" sz="24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82229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9842-71B0-445C-A038-4E7A2CF8DC03}"/>
              </a:ext>
            </a:extLst>
          </p:cNvPr>
          <p:cNvSpPr>
            <a:spLocks noGrp="1"/>
          </p:cNvSpPr>
          <p:nvPr>
            <p:ph type="title"/>
          </p:nvPr>
        </p:nvSpPr>
        <p:spPr>
          <a:xfrm>
            <a:off x="684212" y="4952010"/>
            <a:ext cx="8534400" cy="1488374"/>
          </a:xfrm>
        </p:spPr>
        <p:txBody>
          <a:bodyPr/>
          <a:lstStyle/>
          <a:p>
            <a:r>
              <a:rPr lang="en-US" b="1" dirty="0"/>
              <a:t>JESUS SIXTH ENCOUNTER</a:t>
            </a:r>
          </a:p>
        </p:txBody>
      </p:sp>
      <p:sp>
        <p:nvSpPr>
          <p:cNvPr id="3" name="Content Placeholder 2">
            <a:extLst>
              <a:ext uri="{FF2B5EF4-FFF2-40B4-BE49-F238E27FC236}">
                <a16:creationId xmlns:a16="http://schemas.microsoft.com/office/drawing/2014/main" id="{05DA86AF-5BC7-4C7D-B3CB-AE04EBA3480C}"/>
              </a:ext>
            </a:extLst>
          </p:cNvPr>
          <p:cNvSpPr>
            <a:spLocks noGrp="1"/>
          </p:cNvSpPr>
          <p:nvPr>
            <p:ph idx="1"/>
          </p:nvPr>
        </p:nvSpPr>
        <p:spPr>
          <a:xfrm>
            <a:off x="182088" y="221673"/>
            <a:ext cx="11756572" cy="4607626"/>
          </a:xfrm>
        </p:spPr>
        <p:txBody>
          <a:bodyPr>
            <a:noAutofit/>
          </a:bodyPr>
          <a:lstStyle/>
          <a:p>
            <a:r>
              <a:rPr lang="en-US" sz="2400" b="1" dirty="0">
                <a:solidFill>
                  <a:schemeClr val="tx1"/>
                </a:solidFill>
              </a:rPr>
              <a:t>Mark 7:25-30  For </a:t>
            </a:r>
            <a:r>
              <a:rPr lang="en-US" sz="2400" b="1" dirty="0">
                <a:solidFill>
                  <a:srgbClr val="FF0000"/>
                </a:solidFill>
              </a:rPr>
              <a:t>a </a:t>
            </a:r>
            <a:r>
              <a:rPr lang="en-US" sz="2400" b="1" i="1" dirty="0">
                <a:solidFill>
                  <a:srgbClr val="FF0000"/>
                </a:solidFill>
              </a:rPr>
              <a:t>certain</a:t>
            </a:r>
            <a:r>
              <a:rPr lang="en-US" sz="2400" b="1" dirty="0">
                <a:solidFill>
                  <a:srgbClr val="FF0000"/>
                </a:solidFill>
              </a:rPr>
              <a:t> woman, whose young daughter had an unclean spirit</a:t>
            </a:r>
            <a:r>
              <a:rPr lang="en-US" sz="2400" b="1" dirty="0">
                <a:solidFill>
                  <a:schemeClr val="tx1"/>
                </a:solidFill>
              </a:rPr>
              <a:t>, heard of him, and came and fell at his feet:  (26)  The woman was a Greek, a </a:t>
            </a:r>
            <a:r>
              <a:rPr lang="en-US" sz="2400" b="1" dirty="0" err="1">
                <a:solidFill>
                  <a:schemeClr val="tx1"/>
                </a:solidFill>
              </a:rPr>
              <a:t>Syrophenician</a:t>
            </a:r>
            <a:r>
              <a:rPr lang="en-US" sz="2400" b="1" dirty="0">
                <a:solidFill>
                  <a:schemeClr val="tx1"/>
                </a:solidFill>
              </a:rPr>
              <a:t> by nation; and </a:t>
            </a:r>
            <a:r>
              <a:rPr lang="en-US" sz="2400" b="1" dirty="0">
                <a:solidFill>
                  <a:srgbClr val="FF0000"/>
                </a:solidFill>
              </a:rPr>
              <a:t>she besought him that he would cast forth the devil out of her daughter</a:t>
            </a:r>
            <a:r>
              <a:rPr lang="en-US" sz="2400" b="1" dirty="0">
                <a:solidFill>
                  <a:schemeClr val="tx1"/>
                </a:solidFill>
              </a:rPr>
              <a:t>.  (27)  But Jesus said unto her, Let the children first be filled: for it is not meet to take the children's bread, and to cast </a:t>
            </a:r>
            <a:r>
              <a:rPr lang="en-US" sz="2400" b="1" i="1" dirty="0">
                <a:solidFill>
                  <a:schemeClr val="tx1"/>
                </a:solidFill>
              </a:rPr>
              <a:t>it</a:t>
            </a:r>
            <a:r>
              <a:rPr lang="en-US" sz="2400" b="1" dirty="0">
                <a:solidFill>
                  <a:schemeClr val="tx1"/>
                </a:solidFill>
              </a:rPr>
              <a:t> unto the dogs.  (28)  And she answered and said unto him, Yes, Lord: yet the dogs under the table eat of the children's crumbs.  (29)  And he said unto her, </a:t>
            </a:r>
            <a:r>
              <a:rPr lang="en-US" sz="2400" b="1" dirty="0">
                <a:solidFill>
                  <a:srgbClr val="FF0000"/>
                </a:solidFill>
              </a:rPr>
              <a:t>For this saying go thy way; the devil is gone out of thy daughter. </a:t>
            </a:r>
            <a:r>
              <a:rPr lang="en-US" sz="2400" b="1" dirty="0">
                <a:solidFill>
                  <a:schemeClr val="tx1"/>
                </a:solidFill>
              </a:rPr>
              <a:t> (30)  And when she was come to her house,</a:t>
            </a:r>
            <a:r>
              <a:rPr lang="en-US" sz="2400" b="1" dirty="0">
                <a:solidFill>
                  <a:srgbClr val="FF0000"/>
                </a:solidFill>
              </a:rPr>
              <a:t> she found the devil gone out, and her daughter laid upon the bed.</a:t>
            </a:r>
          </a:p>
          <a:p>
            <a:endParaRPr lang="en-US" sz="2400" b="1" dirty="0">
              <a:solidFill>
                <a:schemeClr val="tx1"/>
              </a:solidFill>
            </a:endParaRPr>
          </a:p>
          <a:p>
            <a:endParaRPr lang="en-US" sz="2400" b="1" dirty="0">
              <a:solidFill>
                <a:schemeClr val="tx1"/>
              </a:solidFill>
            </a:endParaRPr>
          </a:p>
        </p:txBody>
      </p:sp>
    </p:spTree>
    <p:extLst>
      <p:ext uri="{BB962C8B-B14F-4D97-AF65-F5344CB8AC3E}">
        <p14:creationId xmlns:p14="http://schemas.microsoft.com/office/powerpoint/2010/main" val="32787185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B148-7684-45C6-9424-8DCE78297335}"/>
              </a:ext>
            </a:extLst>
          </p:cNvPr>
          <p:cNvSpPr>
            <a:spLocks noGrp="1"/>
          </p:cNvSpPr>
          <p:nvPr>
            <p:ph type="title"/>
          </p:nvPr>
        </p:nvSpPr>
        <p:spPr>
          <a:xfrm>
            <a:off x="67294" y="5766941"/>
            <a:ext cx="12306794" cy="756570"/>
          </a:xfrm>
        </p:spPr>
        <p:txBody>
          <a:bodyPr>
            <a:normAutofit fontScale="90000"/>
          </a:bodyPr>
          <a:lstStyle/>
          <a:p>
            <a:pPr algn="ctr"/>
            <a:r>
              <a:rPr lang="en-US" sz="2800" b="1" cap="none">
                <a:latin typeface="+mn-lt"/>
                <a:ea typeface="+mn-ea"/>
                <a:cs typeface="+mn-cs"/>
              </a:rPr>
              <a:t>SATAN RELEASED &amp; GATHERS LOST TO ATTACK JERUSALEM CAST INTO THE LAKE OF FIRE FOREVER AND EVER</a:t>
            </a:r>
            <a:endParaRPr lang="en-US" sz="2800" b="1" cap="none" dirty="0">
              <a:latin typeface="+mn-lt"/>
              <a:ea typeface="+mn-ea"/>
              <a:cs typeface="+mn-cs"/>
            </a:endParaRPr>
          </a:p>
        </p:txBody>
      </p:sp>
      <p:sp>
        <p:nvSpPr>
          <p:cNvPr id="3" name="Content Placeholder 2">
            <a:extLst>
              <a:ext uri="{FF2B5EF4-FFF2-40B4-BE49-F238E27FC236}">
                <a16:creationId xmlns:a16="http://schemas.microsoft.com/office/drawing/2014/main" id="{34C1A957-1670-4970-87FA-16DE493D1419}"/>
              </a:ext>
            </a:extLst>
          </p:cNvPr>
          <p:cNvSpPr>
            <a:spLocks noGrp="1"/>
          </p:cNvSpPr>
          <p:nvPr>
            <p:ph idx="1"/>
          </p:nvPr>
        </p:nvSpPr>
        <p:spPr>
          <a:xfrm>
            <a:off x="114795" y="1132113"/>
            <a:ext cx="11958452" cy="4330535"/>
          </a:xfrm>
        </p:spPr>
        <p:txBody>
          <a:bodyPr>
            <a:noAutofit/>
          </a:bodyPr>
          <a:lstStyle/>
          <a:p>
            <a:pPr marL="0" indent="0">
              <a:buNone/>
            </a:pPr>
            <a:endParaRPr lang="en-US" sz="3600" b="1" dirty="0">
              <a:solidFill>
                <a:schemeClr val="tx1"/>
              </a:solidFill>
            </a:endParaRPr>
          </a:p>
          <a:p>
            <a:endParaRPr lang="en-US" sz="3600" b="1" dirty="0"/>
          </a:p>
        </p:txBody>
      </p:sp>
      <p:sp>
        <p:nvSpPr>
          <p:cNvPr id="4" name="Rectangle 3">
            <a:extLst>
              <a:ext uri="{FF2B5EF4-FFF2-40B4-BE49-F238E27FC236}">
                <a16:creationId xmlns:a16="http://schemas.microsoft.com/office/drawing/2014/main" id="{1E467495-ECEE-4C3C-8C7A-AAF7165835CC}"/>
              </a:ext>
            </a:extLst>
          </p:cNvPr>
          <p:cNvSpPr/>
          <p:nvPr/>
        </p:nvSpPr>
        <p:spPr>
          <a:xfrm>
            <a:off x="320635" y="142502"/>
            <a:ext cx="11665526" cy="4928262"/>
          </a:xfrm>
          <a:prstGeom prst="rect">
            <a:avLst/>
          </a:prstGeom>
        </p:spPr>
        <p:txBody>
          <a:bodyPr wrap="square">
            <a:spAutoFit/>
          </a:bodyPr>
          <a:lstStyle/>
          <a:p>
            <a:endParaRPr lang="en-US" sz="2800" b="1" dirty="0">
              <a:latin typeface="Verdana" panose="020B0604030504040204" pitchFamily="34" charset="0"/>
            </a:endParaRPr>
          </a:p>
        </p:txBody>
      </p:sp>
      <p:sp>
        <p:nvSpPr>
          <p:cNvPr id="5" name="Rectangle 4">
            <a:extLst>
              <a:ext uri="{FF2B5EF4-FFF2-40B4-BE49-F238E27FC236}">
                <a16:creationId xmlns:a16="http://schemas.microsoft.com/office/drawing/2014/main" id="{3864923B-EB5E-4197-9E43-9A478CDF3923}"/>
              </a:ext>
            </a:extLst>
          </p:cNvPr>
          <p:cNvSpPr/>
          <p:nvPr/>
        </p:nvSpPr>
        <p:spPr>
          <a:xfrm>
            <a:off x="233549" y="366155"/>
            <a:ext cx="11713028" cy="461665"/>
          </a:xfrm>
          <a:prstGeom prst="rect">
            <a:avLst/>
          </a:prstGeom>
        </p:spPr>
        <p:txBody>
          <a:bodyPr wrap="square">
            <a:spAutoFit/>
          </a:bodyPr>
          <a:lstStyle/>
          <a:p>
            <a:endParaRPr lang="en-US" sz="2400" b="1" dirty="0"/>
          </a:p>
        </p:txBody>
      </p:sp>
      <p:sp>
        <p:nvSpPr>
          <p:cNvPr id="6" name="Rectangle 5">
            <a:extLst>
              <a:ext uri="{FF2B5EF4-FFF2-40B4-BE49-F238E27FC236}">
                <a16:creationId xmlns:a16="http://schemas.microsoft.com/office/drawing/2014/main" id="{2341F8B1-945D-46ED-BB9C-A0F3DAD711A6}"/>
              </a:ext>
            </a:extLst>
          </p:cNvPr>
          <p:cNvSpPr/>
          <p:nvPr/>
        </p:nvSpPr>
        <p:spPr>
          <a:xfrm>
            <a:off x="146462" y="334489"/>
            <a:ext cx="11986161" cy="5755422"/>
          </a:xfrm>
          <a:prstGeom prst="rect">
            <a:avLst/>
          </a:prstGeom>
        </p:spPr>
        <p:txBody>
          <a:bodyPr wrap="square">
            <a:spAutoFit/>
          </a:bodyPr>
          <a:lstStyle/>
          <a:p>
            <a:r>
              <a:rPr lang="en-US" sz="2800" b="1" dirty="0"/>
              <a:t>Revelation 20:7-10  And when the thousand years are expired,</a:t>
            </a:r>
            <a:r>
              <a:rPr lang="en-US" sz="2800" b="1" dirty="0">
                <a:solidFill>
                  <a:srgbClr val="FF0000"/>
                </a:solidFill>
              </a:rPr>
              <a:t> Satan shall be loosed out of his prison</a:t>
            </a:r>
            <a:r>
              <a:rPr lang="en-US" sz="2800" b="1" dirty="0"/>
              <a:t>,  (8)  And </a:t>
            </a:r>
            <a:r>
              <a:rPr lang="en-US" sz="2800" b="1" dirty="0">
                <a:solidFill>
                  <a:srgbClr val="FF0000"/>
                </a:solidFill>
              </a:rPr>
              <a:t>shall go out to deceive the nations which are in the four quarters of the earth</a:t>
            </a:r>
            <a:r>
              <a:rPr lang="en-US" sz="2800" b="1" dirty="0"/>
              <a:t>, Gog and Magog, to gather them together to battle: the number of whom </a:t>
            </a:r>
            <a:r>
              <a:rPr lang="en-US" sz="2800" b="1" i="1" dirty="0"/>
              <a:t>is</a:t>
            </a:r>
            <a:r>
              <a:rPr lang="en-US" sz="2800" b="1" dirty="0"/>
              <a:t> as the sand of the sea.  (9)  And they went up on the breadth of the earth, and </a:t>
            </a:r>
            <a:r>
              <a:rPr lang="en-US" sz="2800" b="1" dirty="0">
                <a:solidFill>
                  <a:srgbClr val="FF0000"/>
                </a:solidFill>
              </a:rPr>
              <a:t>compassed the camp of the saints about, and the beloved city</a:t>
            </a:r>
            <a:r>
              <a:rPr lang="en-US" sz="2800" b="1" dirty="0"/>
              <a:t>: and fire came down from God out of heaven, and devoured them.  (10)  And </a:t>
            </a:r>
            <a:r>
              <a:rPr lang="en-US" sz="3600" b="1" dirty="0">
                <a:solidFill>
                  <a:srgbClr val="FF0000"/>
                </a:solidFill>
              </a:rPr>
              <a:t>the devil </a:t>
            </a:r>
            <a:r>
              <a:rPr lang="en-US" sz="2800" b="1" dirty="0">
                <a:solidFill>
                  <a:srgbClr val="FF0000"/>
                </a:solidFill>
              </a:rPr>
              <a:t>that deceived them was cast into the lake of </a:t>
            </a:r>
            <a:r>
              <a:rPr lang="en-US" sz="3600" b="1" dirty="0">
                <a:solidFill>
                  <a:srgbClr val="FF0000"/>
                </a:solidFill>
              </a:rPr>
              <a:t>fire and brimstone</a:t>
            </a:r>
            <a:r>
              <a:rPr lang="en-US" sz="2800" b="1" dirty="0"/>
              <a:t>, where </a:t>
            </a:r>
            <a:r>
              <a:rPr lang="en-US" sz="2800" b="1" dirty="0">
                <a:solidFill>
                  <a:srgbClr val="FF0000"/>
                </a:solidFill>
              </a:rPr>
              <a:t>the beast </a:t>
            </a:r>
            <a:r>
              <a:rPr lang="en-US" sz="2800" b="1" dirty="0"/>
              <a:t>and </a:t>
            </a:r>
            <a:r>
              <a:rPr lang="en-US" sz="2800" b="1" dirty="0">
                <a:solidFill>
                  <a:srgbClr val="FF0000"/>
                </a:solidFill>
              </a:rPr>
              <a:t>the false prophet </a:t>
            </a:r>
            <a:r>
              <a:rPr lang="en-US" sz="2800" b="1" i="1" dirty="0"/>
              <a:t>are,</a:t>
            </a:r>
            <a:r>
              <a:rPr lang="en-US" sz="2800" b="1" dirty="0"/>
              <a:t> </a:t>
            </a:r>
            <a:r>
              <a:rPr lang="en-US" sz="3600" b="1" dirty="0">
                <a:solidFill>
                  <a:srgbClr val="FF0000"/>
                </a:solidFill>
              </a:rPr>
              <a:t>and shall be tormented day and night for ever and ever.</a:t>
            </a:r>
          </a:p>
          <a:p>
            <a:endParaRPr lang="en-US" sz="2800" b="1" dirty="0"/>
          </a:p>
        </p:txBody>
      </p:sp>
      <p:sp>
        <p:nvSpPr>
          <p:cNvPr id="7" name="Rectangle 6">
            <a:extLst>
              <a:ext uri="{FF2B5EF4-FFF2-40B4-BE49-F238E27FC236}">
                <a16:creationId xmlns:a16="http://schemas.microsoft.com/office/drawing/2014/main" id="{4F7CED32-1334-4495-A6FB-A74E9CAF022F}"/>
              </a:ext>
            </a:extLst>
          </p:cNvPr>
          <p:cNvSpPr/>
          <p:nvPr/>
        </p:nvSpPr>
        <p:spPr>
          <a:xfrm>
            <a:off x="245423" y="249382"/>
            <a:ext cx="11855534" cy="400110"/>
          </a:xfrm>
          <a:prstGeom prst="rect">
            <a:avLst/>
          </a:prstGeom>
        </p:spPr>
        <p:txBody>
          <a:bodyPr wrap="square">
            <a:spAutoFit/>
          </a:bodyPr>
          <a:lstStyle/>
          <a:p>
            <a:endParaRPr lang="en-US" sz="2000" b="1" dirty="0">
              <a:latin typeface="Verdana" panose="020B0604030504040204" pitchFamily="34" charset="0"/>
            </a:endParaRPr>
          </a:p>
        </p:txBody>
      </p:sp>
    </p:spTree>
    <p:extLst>
      <p:ext uri="{BB962C8B-B14F-4D97-AF65-F5344CB8AC3E}">
        <p14:creationId xmlns:p14="http://schemas.microsoft.com/office/powerpoint/2010/main" val="1690972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6ACA56-9AD4-4EE6-8F38-8C18968ACE5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289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655210-4EEB-44D9-B394-6FB4139BFC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 up of a sign&#10;&#10;Description generated with high confidence">
            <a:extLst>
              <a:ext uri="{FF2B5EF4-FFF2-40B4-BE49-F238E27FC236}">
                <a16:creationId xmlns:a16="http://schemas.microsoft.com/office/drawing/2014/main" id="{45D61249-4826-48DD-A157-6B3ECA095918}"/>
              </a:ext>
            </a:extLst>
          </p:cNvPr>
          <p:cNvPicPr>
            <a:picLocks noChangeAspect="1"/>
          </p:cNvPicPr>
          <p:nvPr/>
        </p:nvPicPr>
        <p:blipFill>
          <a:blip r:embed="rId2"/>
          <a:stretch>
            <a:fillRect/>
          </a:stretch>
        </p:blipFill>
        <p:spPr>
          <a:xfrm>
            <a:off x="534390" y="643467"/>
            <a:ext cx="11123220" cy="5571066"/>
          </a:xfrm>
          <a:prstGeom prst="rect">
            <a:avLst/>
          </a:prstGeom>
        </p:spPr>
      </p:pic>
    </p:spTree>
    <p:extLst>
      <p:ext uri="{BB962C8B-B14F-4D97-AF65-F5344CB8AC3E}">
        <p14:creationId xmlns:p14="http://schemas.microsoft.com/office/powerpoint/2010/main" val="37236103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F45FBF2-7D66-42AD-9DF3-D6B32C25A4F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928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text, book&#10;&#10;Description generated with high confidence">
            <a:extLst>
              <a:ext uri="{FF2B5EF4-FFF2-40B4-BE49-F238E27FC236}">
                <a16:creationId xmlns:a16="http://schemas.microsoft.com/office/drawing/2014/main" id="{AC9E06E8-1715-498C-BD50-E0F5531744F3}"/>
              </a:ext>
            </a:extLst>
          </p:cNvPr>
          <p:cNvPicPr>
            <a:picLocks noChangeAspect="1"/>
          </p:cNvPicPr>
          <p:nvPr/>
        </p:nvPicPr>
        <p:blipFill rotWithShape="1">
          <a:blip r:embed="rId2"/>
          <a:srcRect t="5449" r="1" b="28420"/>
          <a:stretch/>
        </p:blipFill>
        <p:spPr>
          <a:xfrm>
            <a:off x="643467" y="643467"/>
            <a:ext cx="10905066" cy="5571066"/>
          </a:xfrm>
          <a:prstGeom prst="rect">
            <a:avLst/>
          </a:prstGeom>
        </p:spPr>
      </p:pic>
      <p:sp>
        <p:nvSpPr>
          <p:cNvPr id="10" name="Rectangle 9">
            <a:extLst>
              <a:ext uri="{FF2B5EF4-FFF2-40B4-BE49-F238E27FC236}">
                <a16:creationId xmlns:a16="http://schemas.microsoft.com/office/drawing/2014/main" id="{E04044DE-2387-41C2-857F-132B1679322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93408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02FD8543-4A84-4CB8-BB52-CBCE1E3558D2}"/>
              </a:ext>
            </a:extLst>
          </p:cNvPr>
          <p:cNvPicPr>
            <a:picLocks noChangeAspect="1"/>
          </p:cNvPicPr>
          <p:nvPr/>
        </p:nvPicPr>
        <p:blipFill>
          <a:blip r:embed="rId2"/>
          <a:stretch>
            <a:fillRect/>
          </a:stretch>
        </p:blipFill>
        <p:spPr>
          <a:xfrm>
            <a:off x="27709" y="0"/>
            <a:ext cx="12164291" cy="6858000"/>
          </a:xfrm>
          <a:prstGeom prst="rect">
            <a:avLst/>
          </a:prstGeom>
        </p:spPr>
      </p:pic>
    </p:spTree>
    <p:extLst>
      <p:ext uri="{BB962C8B-B14F-4D97-AF65-F5344CB8AC3E}">
        <p14:creationId xmlns:p14="http://schemas.microsoft.com/office/powerpoint/2010/main" val="422845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5F1D-9412-4763-A464-A7728836AB2B}"/>
              </a:ext>
            </a:extLst>
          </p:cNvPr>
          <p:cNvSpPr>
            <a:spLocks noGrp="1"/>
          </p:cNvSpPr>
          <p:nvPr>
            <p:ph type="title"/>
          </p:nvPr>
        </p:nvSpPr>
        <p:spPr>
          <a:xfrm>
            <a:off x="225631" y="5035138"/>
            <a:ext cx="11740737" cy="1484415"/>
          </a:xfrm>
        </p:spPr>
        <p:txBody>
          <a:bodyPr/>
          <a:lstStyle/>
          <a:p>
            <a:r>
              <a:rPr lang="en-US" b="1" dirty="0"/>
              <a:t>JESUS SEVENTH ENCOUNTER  </a:t>
            </a:r>
            <a:r>
              <a:rPr lang="en-US" sz="2800" b="1" dirty="0"/>
              <a:t>CP MARK 9:14-28  LUKE 9:37-42</a:t>
            </a:r>
          </a:p>
        </p:txBody>
      </p:sp>
      <p:sp>
        <p:nvSpPr>
          <p:cNvPr id="3" name="Content Placeholder 2">
            <a:extLst>
              <a:ext uri="{FF2B5EF4-FFF2-40B4-BE49-F238E27FC236}">
                <a16:creationId xmlns:a16="http://schemas.microsoft.com/office/drawing/2014/main" id="{D6C26367-D940-4A6E-81EC-DC3C913CE87A}"/>
              </a:ext>
            </a:extLst>
          </p:cNvPr>
          <p:cNvSpPr>
            <a:spLocks noGrp="1"/>
          </p:cNvSpPr>
          <p:nvPr>
            <p:ph idx="1"/>
          </p:nvPr>
        </p:nvSpPr>
        <p:spPr>
          <a:xfrm>
            <a:off x="225631" y="130628"/>
            <a:ext cx="11629901" cy="5375563"/>
          </a:xfrm>
        </p:spPr>
        <p:txBody>
          <a:bodyPr>
            <a:normAutofit/>
          </a:bodyPr>
          <a:lstStyle/>
          <a:p>
            <a:r>
              <a:rPr lang="en-US" sz="2200" b="1" dirty="0">
                <a:solidFill>
                  <a:schemeClr val="tx1"/>
                </a:solidFill>
              </a:rPr>
              <a:t>Matthew 17:14-21  And when they were come to the multitude, there came to him a </a:t>
            </a:r>
            <a:r>
              <a:rPr lang="en-US" sz="2200" b="1" i="1" dirty="0">
                <a:solidFill>
                  <a:schemeClr val="tx1"/>
                </a:solidFill>
              </a:rPr>
              <a:t>certain</a:t>
            </a:r>
            <a:r>
              <a:rPr lang="en-US" sz="2200" b="1" dirty="0">
                <a:solidFill>
                  <a:schemeClr val="tx1"/>
                </a:solidFill>
              </a:rPr>
              <a:t> man, kneeling down to him, and saying,  (15)  Lord, have mercy on </a:t>
            </a:r>
            <a:r>
              <a:rPr lang="en-US" sz="2200" b="1" dirty="0">
                <a:solidFill>
                  <a:srgbClr val="FF0000"/>
                </a:solidFill>
              </a:rPr>
              <a:t>my son: for he is </a:t>
            </a:r>
            <a:r>
              <a:rPr lang="en-US" sz="2200" b="1" dirty="0" err="1">
                <a:solidFill>
                  <a:srgbClr val="FF0000"/>
                </a:solidFill>
              </a:rPr>
              <a:t>lunatick</a:t>
            </a:r>
            <a:r>
              <a:rPr lang="en-US" sz="2200" b="1" dirty="0">
                <a:solidFill>
                  <a:srgbClr val="FF0000"/>
                </a:solidFill>
              </a:rPr>
              <a:t>, and sore vexed</a:t>
            </a:r>
            <a:r>
              <a:rPr lang="en-US" sz="2200" b="1" dirty="0">
                <a:solidFill>
                  <a:schemeClr val="tx1"/>
                </a:solidFill>
              </a:rPr>
              <a:t>: for ofttimes he </a:t>
            </a:r>
            <a:r>
              <a:rPr lang="en-US" sz="2200" b="1" dirty="0" err="1">
                <a:solidFill>
                  <a:srgbClr val="FF0000"/>
                </a:solidFill>
              </a:rPr>
              <a:t>falleth</a:t>
            </a:r>
            <a:r>
              <a:rPr lang="en-US" sz="2200" b="1" dirty="0">
                <a:solidFill>
                  <a:srgbClr val="FF0000"/>
                </a:solidFill>
              </a:rPr>
              <a:t> into the fire</a:t>
            </a:r>
            <a:r>
              <a:rPr lang="en-US" sz="2200" b="1" dirty="0">
                <a:solidFill>
                  <a:schemeClr val="tx1"/>
                </a:solidFill>
              </a:rPr>
              <a:t>, and oft into the </a:t>
            </a:r>
            <a:r>
              <a:rPr lang="en-US" sz="2200" b="1" dirty="0">
                <a:solidFill>
                  <a:srgbClr val="FF0000"/>
                </a:solidFill>
              </a:rPr>
              <a:t>water</a:t>
            </a:r>
            <a:r>
              <a:rPr lang="en-US" sz="2200" b="1" dirty="0">
                <a:solidFill>
                  <a:schemeClr val="tx1"/>
                </a:solidFill>
              </a:rPr>
              <a:t>.  (16)  And I brought him to thy disciples, and they could not cure him.  (17)  Then Jesus answered and said, O faithless and perverse generation, how long shall I be with you? how long shall I suffer you? </a:t>
            </a:r>
            <a:r>
              <a:rPr lang="en-US" sz="2200" b="1" dirty="0">
                <a:solidFill>
                  <a:srgbClr val="FF0000"/>
                </a:solidFill>
              </a:rPr>
              <a:t>bring him hither to me. </a:t>
            </a:r>
            <a:r>
              <a:rPr lang="en-US" sz="2200" b="1" dirty="0">
                <a:solidFill>
                  <a:schemeClr val="tx1"/>
                </a:solidFill>
              </a:rPr>
              <a:t> (18)  And </a:t>
            </a:r>
            <a:r>
              <a:rPr lang="en-US" sz="2200" b="1" dirty="0">
                <a:solidFill>
                  <a:srgbClr val="FF0000"/>
                </a:solidFill>
              </a:rPr>
              <a:t>Jesus rebuked the devil</a:t>
            </a:r>
            <a:r>
              <a:rPr lang="en-US" sz="2200" b="1" dirty="0">
                <a:solidFill>
                  <a:schemeClr val="tx1"/>
                </a:solidFill>
              </a:rPr>
              <a:t>; and </a:t>
            </a:r>
            <a:r>
              <a:rPr lang="en-US" sz="2200" b="1" dirty="0">
                <a:solidFill>
                  <a:srgbClr val="FF0000"/>
                </a:solidFill>
              </a:rPr>
              <a:t>he departed out </a:t>
            </a:r>
            <a:r>
              <a:rPr lang="en-US" sz="2200" b="1" dirty="0">
                <a:solidFill>
                  <a:schemeClr val="tx1"/>
                </a:solidFill>
              </a:rPr>
              <a:t>of him: and the child was cured from that very hour.  (19)  Then came the disciples to Jesus apart, and said, </a:t>
            </a:r>
            <a:r>
              <a:rPr lang="en-US" sz="2200" b="1" dirty="0">
                <a:solidFill>
                  <a:srgbClr val="FF0000"/>
                </a:solidFill>
              </a:rPr>
              <a:t>Why could not we cast him out</a:t>
            </a:r>
            <a:r>
              <a:rPr lang="en-US" sz="2200" b="1" dirty="0">
                <a:solidFill>
                  <a:schemeClr val="tx1"/>
                </a:solidFill>
              </a:rPr>
              <a:t>?  (20)  And Jesus said unto them, Because of your </a:t>
            </a:r>
            <a:r>
              <a:rPr lang="en-US" sz="2200" b="1" dirty="0">
                <a:solidFill>
                  <a:srgbClr val="FF0000"/>
                </a:solidFill>
              </a:rPr>
              <a:t>unbelief</a:t>
            </a:r>
            <a:r>
              <a:rPr lang="en-US" sz="2200" b="1" dirty="0">
                <a:solidFill>
                  <a:schemeClr val="tx1"/>
                </a:solidFill>
              </a:rPr>
              <a:t>: for verily I say unto you, </a:t>
            </a:r>
            <a:r>
              <a:rPr lang="en-US" sz="2400" b="1" dirty="0">
                <a:solidFill>
                  <a:srgbClr val="FF0000"/>
                </a:solidFill>
              </a:rPr>
              <a:t>If ye have faith as a grain of mustard seed, ye shall say unto this mountain, Remove hence to yonder place; and it shall remove; and nothing shall be impossible unto you. </a:t>
            </a:r>
            <a:r>
              <a:rPr lang="en-US" sz="2200" b="1" dirty="0">
                <a:solidFill>
                  <a:schemeClr val="tx1"/>
                </a:solidFill>
              </a:rPr>
              <a:t> (21)  Howbeit </a:t>
            </a:r>
            <a:r>
              <a:rPr lang="en-US" sz="2200" b="1" dirty="0">
                <a:solidFill>
                  <a:srgbClr val="FF0000"/>
                </a:solidFill>
              </a:rPr>
              <a:t>this kind </a:t>
            </a:r>
            <a:r>
              <a:rPr lang="en-US" sz="2200" b="1" dirty="0" err="1">
                <a:solidFill>
                  <a:srgbClr val="FF0000"/>
                </a:solidFill>
              </a:rPr>
              <a:t>goeth</a:t>
            </a:r>
            <a:r>
              <a:rPr lang="en-US" sz="2200" b="1" dirty="0">
                <a:solidFill>
                  <a:srgbClr val="FF0000"/>
                </a:solidFill>
              </a:rPr>
              <a:t> not out but by prayer and fasting.</a:t>
            </a:r>
          </a:p>
          <a:p>
            <a:endParaRPr lang="en-US" sz="2200" b="1" dirty="0">
              <a:solidFill>
                <a:srgbClr val="FF0000"/>
              </a:solidFill>
            </a:endParaRPr>
          </a:p>
          <a:p>
            <a:endParaRPr lang="en-US" sz="2200" b="1" dirty="0">
              <a:solidFill>
                <a:srgbClr val="FF0000"/>
              </a:solidFill>
            </a:endParaRPr>
          </a:p>
        </p:txBody>
      </p:sp>
    </p:spTree>
    <p:extLst>
      <p:ext uri="{BB962C8B-B14F-4D97-AF65-F5344CB8AC3E}">
        <p14:creationId xmlns:p14="http://schemas.microsoft.com/office/powerpoint/2010/main" val="3853245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6239A-18D9-4B91-A768-017C8F235F0B}"/>
              </a:ext>
            </a:extLst>
          </p:cNvPr>
          <p:cNvSpPr>
            <a:spLocks noGrp="1"/>
          </p:cNvSpPr>
          <p:nvPr>
            <p:ph type="title"/>
          </p:nvPr>
        </p:nvSpPr>
        <p:spPr/>
        <p:txBody>
          <a:bodyPr>
            <a:normAutofit/>
          </a:bodyPr>
          <a:lstStyle/>
          <a:p>
            <a:r>
              <a:rPr lang="en-US" sz="2200" b="1" cap="none" dirty="0">
                <a:latin typeface="+mn-lt"/>
                <a:ea typeface="+mn-ea"/>
                <a:cs typeface="+mn-cs"/>
              </a:rPr>
              <a:t>JESUS EIGTH ENCOUNTER</a:t>
            </a:r>
          </a:p>
        </p:txBody>
      </p:sp>
      <p:sp>
        <p:nvSpPr>
          <p:cNvPr id="3" name="Content Placeholder 2">
            <a:extLst>
              <a:ext uri="{FF2B5EF4-FFF2-40B4-BE49-F238E27FC236}">
                <a16:creationId xmlns:a16="http://schemas.microsoft.com/office/drawing/2014/main" id="{0DFF87FB-E360-4439-85D4-5EACECE342E9}"/>
              </a:ext>
            </a:extLst>
          </p:cNvPr>
          <p:cNvSpPr>
            <a:spLocks noGrp="1"/>
          </p:cNvSpPr>
          <p:nvPr>
            <p:ph idx="1"/>
          </p:nvPr>
        </p:nvSpPr>
        <p:spPr>
          <a:xfrm>
            <a:off x="114795" y="130628"/>
            <a:ext cx="11835739" cy="4754089"/>
          </a:xfrm>
        </p:spPr>
        <p:txBody>
          <a:bodyPr>
            <a:normAutofit/>
          </a:bodyPr>
          <a:lstStyle/>
          <a:p>
            <a:r>
              <a:rPr lang="en-US" sz="4000" b="1" dirty="0">
                <a:solidFill>
                  <a:schemeClr val="tx1"/>
                </a:solidFill>
              </a:rPr>
              <a:t>Luke 11:14  And </a:t>
            </a:r>
            <a:r>
              <a:rPr lang="en-US" sz="4000" b="1" dirty="0">
                <a:solidFill>
                  <a:srgbClr val="FF0000"/>
                </a:solidFill>
              </a:rPr>
              <a:t>he was casting out a devil, and it was dumb.</a:t>
            </a:r>
            <a:r>
              <a:rPr lang="en-US" sz="4000" b="1" dirty="0">
                <a:solidFill>
                  <a:schemeClr val="tx1"/>
                </a:solidFill>
              </a:rPr>
              <a:t> And it came to pass, when </a:t>
            </a:r>
            <a:r>
              <a:rPr lang="en-US" sz="4000" b="1" dirty="0">
                <a:solidFill>
                  <a:srgbClr val="FF0000"/>
                </a:solidFill>
              </a:rPr>
              <a:t>the devil was gone out</a:t>
            </a:r>
            <a:r>
              <a:rPr lang="en-US" sz="4000" b="1" dirty="0">
                <a:solidFill>
                  <a:schemeClr val="tx1"/>
                </a:solidFill>
              </a:rPr>
              <a:t>, the dumb </a:t>
            </a:r>
            <a:r>
              <a:rPr lang="en-US" sz="4000" b="1" dirty="0" err="1">
                <a:solidFill>
                  <a:schemeClr val="tx1"/>
                </a:solidFill>
              </a:rPr>
              <a:t>spake</a:t>
            </a:r>
            <a:r>
              <a:rPr lang="en-US" sz="4000" b="1" dirty="0">
                <a:solidFill>
                  <a:schemeClr val="tx1"/>
                </a:solidFill>
              </a:rPr>
              <a:t>; and the people wondered.</a:t>
            </a:r>
          </a:p>
          <a:p>
            <a:endParaRPr lang="en-US" sz="4000" b="1" dirty="0">
              <a:solidFill>
                <a:schemeClr val="tx1"/>
              </a:solidFill>
            </a:endParaRPr>
          </a:p>
          <a:p>
            <a:endParaRPr lang="en-US" sz="4000" b="1" dirty="0">
              <a:solidFill>
                <a:schemeClr val="tx1"/>
              </a:solidFill>
            </a:endParaRPr>
          </a:p>
        </p:txBody>
      </p:sp>
    </p:spTree>
    <p:extLst>
      <p:ext uri="{BB962C8B-B14F-4D97-AF65-F5344CB8AC3E}">
        <p14:creationId xmlns:p14="http://schemas.microsoft.com/office/powerpoint/2010/main" val="258885243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623</TotalTime>
  <Words>889</Words>
  <Application>Microsoft Office PowerPoint</Application>
  <PresentationFormat>Widescreen</PresentationFormat>
  <Paragraphs>219</Paragraphs>
  <Slides>73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Century Gothic</vt:lpstr>
      <vt:lpstr>Verdana</vt:lpstr>
      <vt:lpstr>Wingdings 3</vt:lpstr>
      <vt:lpstr>Slice</vt:lpstr>
      <vt:lpstr>New testament encounters with demons AND SATAN jesus had nine encounters  the apostles had six in acts</vt:lpstr>
      <vt:lpstr>NEW TESTAMENT HAS 17 MENTIONS OF DEMONIZATION WITH 9 OF THEM INVOLVING JESUS CHRIST</vt:lpstr>
      <vt:lpstr>JESUS SECOND ENCOUNTER</vt:lpstr>
      <vt:lpstr>JESUS THIRD ENCOUNTER</vt:lpstr>
      <vt:lpstr>JESUS FOURTH ENCOUNTER   CP MARK 5:1-17    LUKE 8:26-37</vt:lpstr>
      <vt:lpstr>JESUS FIFTH ENCOUNTER</vt:lpstr>
      <vt:lpstr>JESUS SIXTH ENCOUNTER</vt:lpstr>
      <vt:lpstr>JESUS SEVENTH ENCOUNTER  CP MARK 9:14-28  LUKE 9:37-42</vt:lpstr>
      <vt:lpstr>JESUS EIGTH ENCOUNTER</vt:lpstr>
      <vt:lpstr>JESUS NINTH ENCOUNTER</vt:lpstr>
      <vt:lpstr>LUKE RECORDS ENCOUNTERS WITH DEMONS IN THE BOOK OF ACTS</vt:lpstr>
      <vt:lpstr>SHAMAN MEDICINE MAN PRIEST</vt:lpstr>
      <vt:lpstr>FORTUNE TELLER HAD DEMON CAST OUT</vt:lpstr>
      <vt:lpstr>UNBELIEVERS TRY TO CAST OUT DEMONS</vt:lpstr>
      <vt:lpstr>GODDESS WORSHIP ATTACKS BELIEVERS</vt:lpstr>
      <vt:lpstr> GODDESS WORSHIP ATTACKS PAUL</vt:lpstr>
      <vt:lpstr>Paul’s testimony about his ministry</vt:lpstr>
      <vt:lpstr>God’s promise</vt:lpstr>
      <vt:lpstr>Sometimes satan is used as a whip</vt:lpstr>
      <vt:lpstr>Witholding sex in a marriage opens a door to satan</vt:lpstr>
      <vt:lpstr>ANY WORSHIP OF ANYONE BUT JESUS CHRIST IS IDOLATRY</vt:lpstr>
      <vt:lpstr>CURSING JESUS EVIDENCE OF DEMONS AND YOU CAN NOT SAY JESUS CHRIST IS LORD WITH A DEMON SPIRIT BUT ONLY BY THE HOLY SPIRIT OF GOD  SAY JESUS CHRIST IS LORD OUT LOUD   </vt:lpstr>
      <vt:lpstr>UNFORGIVENESS LEAVES ONE IN SATAN’S CLUTCHES</vt:lpstr>
      <vt:lpstr>SATAN SPIRITUAL BLINDS LOST PEOPLE TRYING TO DRAG THEM TO HELL WITH HIMSELF</vt:lpstr>
      <vt:lpstr>SATAN MESSES WITH PEOPLE’S IMAGINATIONS AND THOUGHTS</vt:lpstr>
      <vt:lpstr>SATAN DECEIVES WITH ANOTHER JESUS, SPIRIT &amp; GOSPEL</vt:lpstr>
      <vt:lpstr>FAKE MINISTERS OR TOOLS OF SATAN   WOLVES IN SHEEPS CLOTHING</vt:lpstr>
      <vt:lpstr>SOMETIMES SATAN IS ALLOWED TO KEEP US DEPENDENT ON GOD</vt:lpstr>
      <vt:lpstr>SATAN BRINGS ANYTHING BUT JESUS DEATH AND RESURRECTION AND GOD’S GRACE</vt:lpstr>
      <vt:lpstr>SATAN TEMPS YOU BACK TO YOUR OLD RELIGION REJECTING JESUS AS LORD AND SAVIOR</vt:lpstr>
      <vt:lpstr>THE FLESH FEELS LIKE IDOLATRY AND WITCHCRAFT OR BEING A SHAMAN IS OK  ACCEPTING SATAN’S POWER</vt:lpstr>
      <vt:lpstr>JESUS IN HEAVENLY PLACES IS FAR ABOVE EVERY LEVEL OF DEMON</vt:lpstr>
      <vt:lpstr>WE LIVED LIKE ANIMALS APART FROM JESUS CHRIST</vt:lpstr>
      <vt:lpstr>ANGER AND NOT SETTLING QUARRELS OPEN US TO SATAN</vt:lpstr>
      <vt:lpstr>IDOLATRY AND DARKNESS IN OUR WORDS AND WALK</vt:lpstr>
      <vt:lpstr>AT THE CROSS SATAN WAS OPENLY DEFEATED</vt:lpstr>
      <vt:lpstr>DELIVERED OUT OF HELL AND SATAN’S FAMILY</vt:lpstr>
      <vt:lpstr>DELIVERED OUT OF HELL AND SATAN’S FAMILY</vt:lpstr>
      <vt:lpstr>WHY GO BACK TO CEREMONIES REPLACING JESUS CHRIST AS HEAD?</vt:lpstr>
      <vt:lpstr>IF YOU ACCEPT JESUS AS SAVIOR YOU MUST RENOUNCE YOUR IDOL WORSHIPPING RELIGION</vt:lpstr>
      <vt:lpstr>SATAN TRIES TO HINDER OUR MINISTRY</vt:lpstr>
      <vt:lpstr>SATAN TRIES TO TEMPT YOU TO LEAVE YOUR FAITH IN JESUS CHRIST</vt:lpstr>
      <vt:lpstr>DO NOT STAGGER THROUGH LIFE DRUNK BUT ARM YOURSELF TO LIVE FOR JESUS CHRIST</vt:lpstr>
      <vt:lpstr>DOCTRINES OF DEMONS DO NOT MARRY LIVE TOGETHER &amp; VEGANISM</vt:lpstr>
      <vt:lpstr>ANTICHRIST TRIES TO BECOME GOD LIKE SATAN TRIED</vt:lpstr>
      <vt:lpstr>FIGHT DO NOT GIVE IN BECAUSE GIVING IN MEANS SATAN COMES IN</vt:lpstr>
      <vt:lpstr>PASTORS DON’T START STRUTTING NOR LIVE A LIFE CONTRADICTING YOUR CALLING</vt:lpstr>
      <vt:lpstr>SATAN USES FEAR GOD USES LOVE POWER AND HEALS OUR MINDS</vt:lpstr>
      <vt:lpstr>DON’T ARGUE HOBBY HORSES RECOVER PEOPLE CAPTIVE TO SATAN</vt:lpstr>
      <vt:lpstr>JESUS TOOK THE FEAR OF DEATH AWAY AND HELPS THE TEMPTED HAVING DESTROYED SATAN’S POWER</vt:lpstr>
      <vt:lpstr>OUR FOUL MOUTH SET ON FIRE BY HELL RUINING OUR RELATIONSHIPS</vt:lpstr>
      <vt:lpstr>GIVE UP YOUR SATANIC IDOLS AND DRUNKEDNESS</vt:lpstr>
      <vt:lpstr>WATCH OUT FOR SATAN PROWLING  YOU HAVE BEEN FORWARNED</vt:lpstr>
      <vt:lpstr>DO NOT GO AROUND BRAGGING AS IF YOU ARE BIG CHIEF WHEN TALKING ABOUT SATAN AND HIS DEMONS</vt:lpstr>
      <vt:lpstr>ONE OF THE MARKS OF CHRISTIAN GROWTH IS OVERCOMING SATAN</vt:lpstr>
      <vt:lpstr>JESUS DESTROYS THE WORKS OF SATAN</vt:lpstr>
      <vt:lpstr>ASK PERSON IS JESUS GOD COME IN THE FLESH BORN OF A VIRGIN</vt:lpstr>
      <vt:lpstr>BORN OF GOD KEEPING OURSELF CLEAN SATAN CAN NOT TOUCH HIM  IN THE NAME OF JESUS CHRIST CLAIM AS YOU ARE FIGHTING SATAN </vt:lpstr>
      <vt:lpstr>The LORD JESUS CHRIST rebukes you Satan or demons</vt:lpstr>
      <vt:lpstr>OPPOSED BY CHURCHES RUN BY THE DEVIL AT TIMES</vt:lpstr>
      <vt:lpstr>SATAN CONVINCES YOU TO EXCUSE CEREMONIES TO IDOLS AND ENCOURAGING SEX OUTSIDE OF MARRIAGE </vt:lpstr>
      <vt:lpstr>JEZEBEL WOMEN ENCOURAGING IDOLATRY AND SEX OUTSIDE OF MARRIAGE BECAME A SATANIC DOCTRINE THAT GOD HAS TO JUDGE</vt:lpstr>
      <vt:lpstr>FIVE MONTHS SATAN LET’S OUT FALLEN ANGELS TO TORMENT MAN</vt:lpstr>
      <vt:lpstr>FOUR FALLEN ANGELS LET LOOSE WKTH AND ARMY OF 200,000,00 TO KILL 1/3 OF MANKIND  AFTER ¼ ALREADY KILLED REVELATION 6</vt:lpstr>
      <vt:lpstr>SATAN HATES ISRAEL AND JESUS WHO IS CHRIST THE LORD</vt:lpstr>
      <vt:lpstr>SATAN TRIES ISAIAH 14 AGAIN BY ASSAULTING HEAVEN ITSELF</vt:lpstr>
      <vt:lpstr>SATAN AND THE ANTICHRIST RECEIVE WORSHIP AS GOD</vt:lpstr>
      <vt:lpstr>SATANIC TRINITY RELEASES DEMONS TO PREPARE FOR ARMAGEDDON</vt:lpstr>
      <vt:lpstr>SATAN BOUND FOR 1000 YEARS WHILE KING JESUS REIGNS</vt:lpstr>
      <vt:lpstr>SATAN RELEASED &amp; GATHERS LOST TO ATTACK JERUSALEM CAST INTO THE LAKE OF FIRE FOREVER AND EVER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encounters with demons jesus had nine encounters  the apostles had six in acts</dc:title>
  <dc:creator>Robert De Corah</dc:creator>
  <cp:lastModifiedBy>Robert De Corah</cp:lastModifiedBy>
  <cp:revision>102</cp:revision>
  <dcterms:created xsi:type="dcterms:W3CDTF">2018-04-20T19:12:59Z</dcterms:created>
  <dcterms:modified xsi:type="dcterms:W3CDTF">2018-04-22T14:04:02Z</dcterms:modified>
</cp:coreProperties>
</file>