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69" d="100"/>
          <a:sy n="69" d="100"/>
        </p:scale>
        <p:origin x="36" y="1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405E75-F2B4-4791-A505-BB1407BE6121}" type="doc">
      <dgm:prSet loTypeId="urn:microsoft.com/office/officeart/2005/8/layout/vList2" loCatId="list" qsTypeId="urn:microsoft.com/office/officeart/2005/8/quickstyle/simple3" qsCatId="simple" csTypeId="urn:microsoft.com/office/officeart/2005/8/colors/colorful5" csCatId="colorful"/>
      <dgm:spPr/>
      <dgm:t>
        <a:bodyPr/>
        <a:lstStyle/>
        <a:p>
          <a:endParaRPr lang="en-US"/>
        </a:p>
      </dgm:t>
    </dgm:pt>
    <dgm:pt modelId="{51D38D73-B8AD-4B59-887E-420A7C0ED0E8}">
      <dgm:prSet/>
      <dgm:spPr/>
      <dgm:t>
        <a:bodyPr/>
        <a:lstStyle/>
        <a:p>
          <a:r>
            <a:rPr lang="en-US"/>
            <a:t>SATAN V11 &amp; V16 CALLED EITHER DEVIL OR EVIL ONE</a:t>
          </a:r>
        </a:p>
      </dgm:t>
    </dgm:pt>
    <dgm:pt modelId="{742886DD-6B35-4C86-866D-940E87D2CD89}" type="parTrans" cxnId="{EBDB6115-76A1-450C-B94C-247557542FCE}">
      <dgm:prSet/>
      <dgm:spPr/>
      <dgm:t>
        <a:bodyPr/>
        <a:lstStyle/>
        <a:p>
          <a:endParaRPr lang="en-US"/>
        </a:p>
      </dgm:t>
    </dgm:pt>
    <dgm:pt modelId="{2BCC22CC-15C2-46CE-97F7-A08048FFBCD6}" type="sibTrans" cxnId="{EBDB6115-76A1-450C-B94C-247557542FCE}">
      <dgm:prSet/>
      <dgm:spPr/>
      <dgm:t>
        <a:bodyPr/>
        <a:lstStyle/>
        <a:p>
          <a:endParaRPr lang="en-US"/>
        </a:p>
      </dgm:t>
    </dgm:pt>
    <dgm:pt modelId="{1E3CB067-A16A-4000-9327-C59821D90DDC}">
      <dgm:prSet/>
      <dgm:spPr/>
      <dgm:t>
        <a:bodyPr/>
        <a:lstStyle/>
        <a:p>
          <a:r>
            <a:rPr lang="x-none"/>
            <a:t>(11)  Take up God's instruments of war, so that you may be able to keep your position against all the deceits of the Evil One.  (16)  And most of all, using faith as a cover to keep off all the flaming arrows of the Evil One.  </a:t>
          </a:r>
          <a:endParaRPr lang="en-US"/>
        </a:p>
      </dgm:t>
    </dgm:pt>
    <dgm:pt modelId="{4422D2C6-6928-4340-883E-8EED4C841412}" type="parTrans" cxnId="{953F2E57-96F3-4866-8724-59545E13A166}">
      <dgm:prSet/>
      <dgm:spPr/>
      <dgm:t>
        <a:bodyPr/>
        <a:lstStyle/>
        <a:p>
          <a:endParaRPr lang="en-US"/>
        </a:p>
      </dgm:t>
    </dgm:pt>
    <dgm:pt modelId="{D93C03B0-34F9-46FB-ACF8-4BBF279DAEDF}" type="sibTrans" cxnId="{953F2E57-96F3-4866-8724-59545E13A166}">
      <dgm:prSet/>
      <dgm:spPr/>
      <dgm:t>
        <a:bodyPr/>
        <a:lstStyle/>
        <a:p>
          <a:endParaRPr lang="en-US"/>
        </a:p>
      </dgm:t>
    </dgm:pt>
    <dgm:pt modelId="{794116E7-DA75-40F1-BA30-A07A071E1C19}" type="pres">
      <dgm:prSet presAssocID="{94405E75-F2B4-4791-A505-BB1407BE6121}" presName="linear" presStyleCnt="0">
        <dgm:presLayoutVars>
          <dgm:animLvl val="lvl"/>
          <dgm:resizeHandles val="exact"/>
        </dgm:presLayoutVars>
      </dgm:prSet>
      <dgm:spPr/>
    </dgm:pt>
    <dgm:pt modelId="{894E780F-C849-4E13-95D7-B8921F17E41C}" type="pres">
      <dgm:prSet presAssocID="{51D38D73-B8AD-4B59-887E-420A7C0ED0E8}" presName="parentText" presStyleLbl="node1" presStyleIdx="0" presStyleCnt="2">
        <dgm:presLayoutVars>
          <dgm:chMax val="0"/>
          <dgm:bulletEnabled val="1"/>
        </dgm:presLayoutVars>
      </dgm:prSet>
      <dgm:spPr/>
    </dgm:pt>
    <dgm:pt modelId="{0219E10C-BF04-44BD-A8D9-75ABFDB6442C}" type="pres">
      <dgm:prSet presAssocID="{2BCC22CC-15C2-46CE-97F7-A08048FFBCD6}" presName="spacer" presStyleCnt="0"/>
      <dgm:spPr/>
    </dgm:pt>
    <dgm:pt modelId="{9AABEFF0-8534-46C7-94BF-39FB2E4DA2E7}" type="pres">
      <dgm:prSet presAssocID="{1E3CB067-A16A-4000-9327-C59821D90DDC}" presName="parentText" presStyleLbl="node1" presStyleIdx="1" presStyleCnt="2">
        <dgm:presLayoutVars>
          <dgm:chMax val="0"/>
          <dgm:bulletEnabled val="1"/>
        </dgm:presLayoutVars>
      </dgm:prSet>
      <dgm:spPr/>
    </dgm:pt>
  </dgm:ptLst>
  <dgm:cxnLst>
    <dgm:cxn modelId="{EBDB6115-76A1-450C-B94C-247557542FCE}" srcId="{94405E75-F2B4-4791-A505-BB1407BE6121}" destId="{51D38D73-B8AD-4B59-887E-420A7C0ED0E8}" srcOrd="0" destOrd="0" parTransId="{742886DD-6B35-4C86-866D-940E87D2CD89}" sibTransId="{2BCC22CC-15C2-46CE-97F7-A08048FFBCD6}"/>
    <dgm:cxn modelId="{A69C4965-FFFD-4828-8516-62379FE0B04F}" type="presOf" srcId="{94405E75-F2B4-4791-A505-BB1407BE6121}" destId="{794116E7-DA75-40F1-BA30-A07A071E1C19}" srcOrd="0" destOrd="0" presId="urn:microsoft.com/office/officeart/2005/8/layout/vList2"/>
    <dgm:cxn modelId="{953F2E57-96F3-4866-8724-59545E13A166}" srcId="{94405E75-F2B4-4791-A505-BB1407BE6121}" destId="{1E3CB067-A16A-4000-9327-C59821D90DDC}" srcOrd="1" destOrd="0" parTransId="{4422D2C6-6928-4340-883E-8EED4C841412}" sibTransId="{D93C03B0-34F9-46FB-ACF8-4BBF279DAEDF}"/>
    <dgm:cxn modelId="{60017894-5B72-4F66-B226-71AEC4375BCA}" type="presOf" srcId="{1E3CB067-A16A-4000-9327-C59821D90DDC}" destId="{9AABEFF0-8534-46C7-94BF-39FB2E4DA2E7}" srcOrd="0" destOrd="0" presId="urn:microsoft.com/office/officeart/2005/8/layout/vList2"/>
    <dgm:cxn modelId="{79DABF9C-99D1-4618-829B-FF264FD45D78}" type="presOf" srcId="{51D38D73-B8AD-4B59-887E-420A7C0ED0E8}" destId="{894E780F-C849-4E13-95D7-B8921F17E41C}" srcOrd="0" destOrd="0" presId="urn:microsoft.com/office/officeart/2005/8/layout/vList2"/>
    <dgm:cxn modelId="{5FD7D18A-E3E4-42BC-85C7-43B2D24343CC}" type="presParOf" srcId="{794116E7-DA75-40F1-BA30-A07A071E1C19}" destId="{894E780F-C849-4E13-95D7-B8921F17E41C}" srcOrd="0" destOrd="0" presId="urn:microsoft.com/office/officeart/2005/8/layout/vList2"/>
    <dgm:cxn modelId="{DD5FFFA2-12C1-45BA-8645-21D0004033A2}" type="presParOf" srcId="{794116E7-DA75-40F1-BA30-A07A071E1C19}" destId="{0219E10C-BF04-44BD-A8D9-75ABFDB6442C}" srcOrd="1" destOrd="0" presId="urn:microsoft.com/office/officeart/2005/8/layout/vList2"/>
    <dgm:cxn modelId="{4919214B-6326-4686-AFF3-D643E4154FB6}" type="presParOf" srcId="{794116E7-DA75-40F1-BA30-A07A071E1C19}" destId="{9AABEFF0-8534-46C7-94BF-39FB2E4DA2E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3ED6E-C985-473C-B689-33827C373118}" type="doc">
      <dgm:prSet loTypeId="urn:microsoft.com/office/officeart/2005/8/layout/vProcess5" loCatId="process" qsTypeId="urn:microsoft.com/office/officeart/2005/8/quickstyle/simple1" qsCatId="simple" csTypeId="urn:microsoft.com/office/officeart/2005/8/colors/accent3_1" csCatId="accent3"/>
      <dgm:spPr/>
      <dgm:t>
        <a:bodyPr/>
        <a:lstStyle/>
        <a:p>
          <a:endParaRPr lang="en-US"/>
        </a:p>
      </dgm:t>
    </dgm:pt>
    <dgm:pt modelId="{2F0CE491-AACC-4554-AA35-F1C69E1C8B88}">
      <dgm:prSet/>
      <dgm:spPr/>
      <dgm:t>
        <a:bodyPr/>
        <a:lstStyle/>
        <a:p>
          <a:r>
            <a:rPr lang="en-US"/>
            <a:t>) </a:t>
          </a:r>
          <a:r>
            <a:rPr lang="x-none"/>
            <a:t>NOT PEOPLE BEING USED –FLESH AND BLOOD</a:t>
          </a:r>
          <a:endParaRPr lang="en-US"/>
        </a:p>
      </dgm:t>
    </dgm:pt>
    <dgm:pt modelId="{59BCB96E-9DA3-423A-B5A9-14C3417DF1C2}" type="parTrans" cxnId="{55A36B10-9AEC-406A-A88E-55484C72503D}">
      <dgm:prSet/>
      <dgm:spPr/>
      <dgm:t>
        <a:bodyPr/>
        <a:lstStyle/>
        <a:p>
          <a:endParaRPr lang="en-US"/>
        </a:p>
      </dgm:t>
    </dgm:pt>
    <dgm:pt modelId="{5CCAE854-6336-4B43-9C33-5E6ABF39CC2A}" type="sibTrans" cxnId="{55A36B10-9AEC-406A-A88E-55484C72503D}">
      <dgm:prSet/>
      <dgm:spPr/>
      <dgm:t>
        <a:bodyPr/>
        <a:lstStyle/>
        <a:p>
          <a:endParaRPr lang="en-US"/>
        </a:p>
      </dgm:t>
    </dgm:pt>
    <dgm:pt modelId="{83C5005A-8121-4E00-AE88-DA3C734A2295}">
      <dgm:prSet/>
      <dgm:spPr/>
      <dgm:t>
        <a:bodyPr/>
        <a:lstStyle/>
        <a:p>
          <a:r>
            <a:rPr lang="x-none"/>
            <a:t>PRINCIPALITIES – GENERALS IN ARMY  DANIEL 10:13, 20</a:t>
          </a:r>
          <a:endParaRPr lang="en-US"/>
        </a:p>
      </dgm:t>
    </dgm:pt>
    <dgm:pt modelId="{6E0F9E16-2A79-4DA7-8504-EC5BFFEEBC39}" type="parTrans" cxnId="{09B42F82-71D8-47D3-A9D3-E4D361FD7AAE}">
      <dgm:prSet/>
      <dgm:spPr/>
      <dgm:t>
        <a:bodyPr/>
        <a:lstStyle/>
        <a:p>
          <a:endParaRPr lang="en-US"/>
        </a:p>
      </dgm:t>
    </dgm:pt>
    <dgm:pt modelId="{EBF8704C-031C-47B5-9AC0-B809FE35A4A1}" type="sibTrans" cxnId="{09B42F82-71D8-47D3-A9D3-E4D361FD7AAE}">
      <dgm:prSet/>
      <dgm:spPr/>
      <dgm:t>
        <a:bodyPr/>
        <a:lstStyle/>
        <a:p>
          <a:endParaRPr lang="en-US"/>
        </a:p>
      </dgm:t>
    </dgm:pt>
    <dgm:pt modelId="{34B320DD-F2DB-4D52-8902-4591D5DA112D}">
      <dgm:prSet/>
      <dgm:spPr/>
      <dgm:t>
        <a:bodyPr/>
        <a:lstStyle/>
        <a:p>
          <a:r>
            <a:rPr lang="x-none"/>
            <a:t>POWERS – CAPTIANS OR DEMONS ABLE TO DISPLAY POWERFUL MIRACLES OR STRENGTH</a:t>
          </a:r>
          <a:endParaRPr lang="en-US"/>
        </a:p>
      </dgm:t>
    </dgm:pt>
    <dgm:pt modelId="{FF815469-33DA-463A-ABAE-22CC3D246214}" type="parTrans" cxnId="{C1F9504D-81CB-4F83-88DC-8C708774BAFE}">
      <dgm:prSet/>
      <dgm:spPr/>
      <dgm:t>
        <a:bodyPr/>
        <a:lstStyle/>
        <a:p>
          <a:endParaRPr lang="en-US"/>
        </a:p>
      </dgm:t>
    </dgm:pt>
    <dgm:pt modelId="{44EA261A-8655-458B-9DC0-4F7E8C3F992F}" type="sibTrans" cxnId="{C1F9504D-81CB-4F83-88DC-8C708774BAFE}">
      <dgm:prSet/>
      <dgm:spPr/>
      <dgm:t>
        <a:bodyPr/>
        <a:lstStyle/>
        <a:p>
          <a:endParaRPr lang="en-US"/>
        </a:p>
      </dgm:t>
    </dgm:pt>
    <dgm:pt modelId="{C4592CA2-03DB-490D-943A-99572744B49C}">
      <dgm:prSet/>
      <dgm:spPr/>
      <dgm:t>
        <a:bodyPr/>
        <a:lstStyle/>
        <a:p>
          <a:r>
            <a:rPr lang="x-none"/>
            <a:t>RULERS OF THE DARKESS – DEMONS IN CHARGE OF GOVERNMENTS</a:t>
          </a:r>
          <a:endParaRPr lang="en-US"/>
        </a:p>
      </dgm:t>
    </dgm:pt>
    <dgm:pt modelId="{82D93312-7462-49BD-8778-46E0FDB61D8D}" type="parTrans" cxnId="{813C520B-FCFC-4C4E-8109-8F3B7A6D6E26}">
      <dgm:prSet/>
      <dgm:spPr/>
      <dgm:t>
        <a:bodyPr/>
        <a:lstStyle/>
        <a:p>
          <a:endParaRPr lang="en-US"/>
        </a:p>
      </dgm:t>
    </dgm:pt>
    <dgm:pt modelId="{031185B0-25CA-4ACE-A304-C839B039918F}" type="sibTrans" cxnId="{813C520B-FCFC-4C4E-8109-8F3B7A6D6E26}">
      <dgm:prSet/>
      <dgm:spPr/>
      <dgm:t>
        <a:bodyPr/>
        <a:lstStyle/>
        <a:p>
          <a:endParaRPr lang="en-US"/>
        </a:p>
      </dgm:t>
    </dgm:pt>
    <dgm:pt modelId="{075349AE-AC86-46D8-974A-E461C3920288}">
      <dgm:prSet/>
      <dgm:spPr/>
      <dgm:t>
        <a:bodyPr/>
        <a:lstStyle/>
        <a:p>
          <a:r>
            <a:rPr lang="x-none"/>
            <a:t>SPIRITUAL WICKEDNESS IN HIGH PLACES – TROOPS DEDICATED TO SPREADING EVIL AND DESTROYING LIVES THROUGH SINFUL BONDAGE     </a:t>
          </a:r>
          <a:r>
            <a:rPr lang="x-none" i="1"/>
            <a:t>Ponēria</a:t>
          </a:r>
          <a:r>
            <a:rPr lang="x-none"/>
            <a:t> (from </a:t>
          </a:r>
          <a:r>
            <a:rPr lang="x-none" i="1"/>
            <a:t>ponēros</a:t>
          </a:r>
          <a:r>
            <a:rPr lang="x-none"/>
            <a:t>) is depravity (</a:t>
          </a:r>
          <a:r>
            <a:rPr lang="x-none" u="sng"/>
            <a:t>Mat_22:18; 1Co_5:8).</a:t>
          </a:r>
          <a:endParaRPr lang="en-US"/>
        </a:p>
      </dgm:t>
    </dgm:pt>
    <dgm:pt modelId="{15176B3D-F81C-4212-9AB2-BEE0C4A417DB}" type="parTrans" cxnId="{428BDAAD-3E81-4898-85E8-8BF9B060590E}">
      <dgm:prSet/>
      <dgm:spPr/>
      <dgm:t>
        <a:bodyPr/>
        <a:lstStyle/>
        <a:p>
          <a:endParaRPr lang="en-US"/>
        </a:p>
      </dgm:t>
    </dgm:pt>
    <dgm:pt modelId="{30F701F2-DE01-4976-A650-7B7F71751D24}" type="sibTrans" cxnId="{428BDAAD-3E81-4898-85E8-8BF9B060590E}">
      <dgm:prSet/>
      <dgm:spPr/>
      <dgm:t>
        <a:bodyPr/>
        <a:lstStyle/>
        <a:p>
          <a:endParaRPr lang="en-US"/>
        </a:p>
      </dgm:t>
    </dgm:pt>
    <dgm:pt modelId="{50009905-BB50-4CCB-9DA4-E556FEA27A92}" type="pres">
      <dgm:prSet presAssocID="{7113ED6E-C985-473C-B689-33827C373118}" presName="outerComposite" presStyleCnt="0">
        <dgm:presLayoutVars>
          <dgm:chMax val="5"/>
          <dgm:dir/>
          <dgm:resizeHandles val="exact"/>
        </dgm:presLayoutVars>
      </dgm:prSet>
      <dgm:spPr/>
    </dgm:pt>
    <dgm:pt modelId="{B06A6EAC-E3E4-4295-B98D-9AC6C1F251E3}" type="pres">
      <dgm:prSet presAssocID="{7113ED6E-C985-473C-B689-33827C373118}" presName="dummyMaxCanvas" presStyleCnt="0">
        <dgm:presLayoutVars/>
      </dgm:prSet>
      <dgm:spPr/>
    </dgm:pt>
    <dgm:pt modelId="{17157540-21BD-4D34-8087-7D617386BE20}" type="pres">
      <dgm:prSet presAssocID="{7113ED6E-C985-473C-B689-33827C373118}" presName="FiveNodes_1" presStyleLbl="node1" presStyleIdx="0" presStyleCnt="5">
        <dgm:presLayoutVars>
          <dgm:bulletEnabled val="1"/>
        </dgm:presLayoutVars>
      </dgm:prSet>
      <dgm:spPr/>
    </dgm:pt>
    <dgm:pt modelId="{EE6D98BD-ED62-4608-A3B7-3592C0757EA6}" type="pres">
      <dgm:prSet presAssocID="{7113ED6E-C985-473C-B689-33827C373118}" presName="FiveNodes_2" presStyleLbl="node1" presStyleIdx="1" presStyleCnt="5">
        <dgm:presLayoutVars>
          <dgm:bulletEnabled val="1"/>
        </dgm:presLayoutVars>
      </dgm:prSet>
      <dgm:spPr/>
    </dgm:pt>
    <dgm:pt modelId="{41331A93-F7A3-4FF3-BCAE-253BD239FBA6}" type="pres">
      <dgm:prSet presAssocID="{7113ED6E-C985-473C-B689-33827C373118}" presName="FiveNodes_3" presStyleLbl="node1" presStyleIdx="2" presStyleCnt="5">
        <dgm:presLayoutVars>
          <dgm:bulletEnabled val="1"/>
        </dgm:presLayoutVars>
      </dgm:prSet>
      <dgm:spPr/>
    </dgm:pt>
    <dgm:pt modelId="{E758FECA-2BA2-41C6-B259-8490EC65E708}" type="pres">
      <dgm:prSet presAssocID="{7113ED6E-C985-473C-B689-33827C373118}" presName="FiveNodes_4" presStyleLbl="node1" presStyleIdx="3" presStyleCnt="5">
        <dgm:presLayoutVars>
          <dgm:bulletEnabled val="1"/>
        </dgm:presLayoutVars>
      </dgm:prSet>
      <dgm:spPr/>
    </dgm:pt>
    <dgm:pt modelId="{BF74B549-62A1-4BA5-B97C-5D1DDDE5D719}" type="pres">
      <dgm:prSet presAssocID="{7113ED6E-C985-473C-B689-33827C373118}" presName="FiveNodes_5" presStyleLbl="node1" presStyleIdx="4" presStyleCnt="5">
        <dgm:presLayoutVars>
          <dgm:bulletEnabled val="1"/>
        </dgm:presLayoutVars>
      </dgm:prSet>
      <dgm:spPr/>
    </dgm:pt>
    <dgm:pt modelId="{F612B30F-0823-43D5-84AA-8EDEC2B6A3B4}" type="pres">
      <dgm:prSet presAssocID="{7113ED6E-C985-473C-B689-33827C373118}" presName="FiveConn_1-2" presStyleLbl="fgAccFollowNode1" presStyleIdx="0" presStyleCnt="4">
        <dgm:presLayoutVars>
          <dgm:bulletEnabled val="1"/>
        </dgm:presLayoutVars>
      </dgm:prSet>
      <dgm:spPr/>
    </dgm:pt>
    <dgm:pt modelId="{A631749D-1806-4855-8EAE-758DB6B7F36C}" type="pres">
      <dgm:prSet presAssocID="{7113ED6E-C985-473C-B689-33827C373118}" presName="FiveConn_2-3" presStyleLbl="fgAccFollowNode1" presStyleIdx="1" presStyleCnt="4">
        <dgm:presLayoutVars>
          <dgm:bulletEnabled val="1"/>
        </dgm:presLayoutVars>
      </dgm:prSet>
      <dgm:spPr/>
    </dgm:pt>
    <dgm:pt modelId="{8D8E19D2-CD2A-4F65-8365-F8FB0DAC836B}" type="pres">
      <dgm:prSet presAssocID="{7113ED6E-C985-473C-B689-33827C373118}" presName="FiveConn_3-4" presStyleLbl="fgAccFollowNode1" presStyleIdx="2" presStyleCnt="4">
        <dgm:presLayoutVars>
          <dgm:bulletEnabled val="1"/>
        </dgm:presLayoutVars>
      </dgm:prSet>
      <dgm:spPr/>
    </dgm:pt>
    <dgm:pt modelId="{D62F21C2-A714-4BBA-80C9-6992ADFF06EA}" type="pres">
      <dgm:prSet presAssocID="{7113ED6E-C985-473C-B689-33827C373118}" presName="FiveConn_4-5" presStyleLbl="fgAccFollowNode1" presStyleIdx="3" presStyleCnt="4">
        <dgm:presLayoutVars>
          <dgm:bulletEnabled val="1"/>
        </dgm:presLayoutVars>
      </dgm:prSet>
      <dgm:spPr/>
    </dgm:pt>
    <dgm:pt modelId="{DB100740-916F-4D87-8347-3B539C399BB8}" type="pres">
      <dgm:prSet presAssocID="{7113ED6E-C985-473C-B689-33827C373118}" presName="FiveNodes_1_text" presStyleLbl="node1" presStyleIdx="4" presStyleCnt="5">
        <dgm:presLayoutVars>
          <dgm:bulletEnabled val="1"/>
        </dgm:presLayoutVars>
      </dgm:prSet>
      <dgm:spPr/>
    </dgm:pt>
    <dgm:pt modelId="{1034DA45-AAFC-4501-AE27-6EE651AE8817}" type="pres">
      <dgm:prSet presAssocID="{7113ED6E-C985-473C-B689-33827C373118}" presName="FiveNodes_2_text" presStyleLbl="node1" presStyleIdx="4" presStyleCnt="5">
        <dgm:presLayoutVars>
          <dgm:bulletEnabled val="1"/>
        </dgm:presLayoutVars>
      </dgm:prSet>
      <dgm:spPr/>
    </dgm:pt>
    <dgm:pt modelId="{34B84052-874B-4752-83D1-2190C55A48C6}" type="pres">
      <dgm:prSet presAssocID="{7113ED6E-C985-473C-B689-33827C373118}" presName="FiveNodes_3_text" presStyleLbl="node1" presStyleIdx="4" presStyleCnt="5">
        <dgm:presLayoutVars>
          <dgm:bulletEnabled val="1"/>
        </dgm:presLayoutVars>
      </dgm:prSet>
      <dgm:spPr/>
    </dgm:pt>
    <dgm:pt modelId="{AEA3C599-1D30-42BA-BA91-755822EC70BB}" type="pres">
      <dgm:prSet presAssocID="{7113ED6E-C985-473C-B689-33827C373118}" presName="FiveNodes_4_text" presStyleLbl="node1" presStyleIdx="4" presStyleCnt="5">
        <dgm:presLayoutVars>
          <dgm:bulletEnabled val="1"/>
        </dgm:presLayoutVars>
      </dgm:prSet>
      <dgm:spPr/>
    </dgm:pt>
    <dgm:pt modelId="{07428C8B-3E28-4B2C-84AA-1AA6B7CC234A}" type="pres">
      <dgm:prSet presAssocID="{7113ED6E-C985-473C-B689-33827C373118}" presName="FiveNodes_5_text" presStyleLbl="node1" presStyleIdx="4" presStyleCnt="5">
        <dgm:presLayoutVars>
          <dgm:bulletEnabled val="1"/>
        </dgm:presLayoutVars>
      </dgm:prSet>
      <dgm:spPr/>
    </dgm:pt>
  </dgm:ptLst>
  <dgm:cxnLst>
    <dgm:cxn modelId="{813C520B-FCFC-4C4E-8109-8F3B7A6D6E26}" srcId="{7113ED6E-C985-473C-B689-33827C373118}" destId="{C4592CA2-03DB-490D-943A-99572744B49C}" srcOrd="3" destOrd="0" parTransId="{82D93312-7462-49BD-8778-46E0FDB61D8D}" sibTransId="{031185B0-25CA-4ACE-A304-C839B039918F}"/>
    <dgm:cxn modelId="{55A36B10-9AEC-406A-A88E-55484C72503D}" srcId="{7113ED6E-C985-473C-B689-33827C373118}" destId="{2F0CE491-AACC-4554-AA35-F1C69E1C8B88}" srcOrd="0" destOrd="0" parTransId="{59BCB96E-9DA3-423A-B5A9-14C3417DF1C2}" sibTransId="{5CCAE854-6336-4B43-9C33-5E6ABF39CC2A}"/>
    <dgm:cxn modelId="{EDEE7420-E83E-4D5D-B955-367581420276}" type="presOf" srcId="{075349AE-AC86-46D8-974A-E461C3920288}" destId="{07428C8B-3E28-4B2C-84AA-1AA6B7CC234A}" srcOrd="1" destOrd="0" presId="urn:microsoft.com/office/officeart/2005/8/layout/vProcess5"/>
    <dgm:cxn modelId="{2BFC0E26-1716-4B40-ACA0-3A7E89F847F8}" type="presOf" srcId="{031185B0-25CA-4ACE-A304-C839B039918F}" destId="{D62F21C2-A714-4BBA-80C9-6992ADFF06EA}" srcOrd="0" destOrd="0" presId="urn:microsoft.com/office/officeart/2005/8/layout/vProcess5"/>
    <dgm:cxn modelId="{D3029E2A-DD21-4CBF-BA0A-75E704246D3D}" type="presOf" srcId="{34B320DD-F2DB-4D52-8902-4591D5DA112D}" destId="{41331A93-F7A3-4FF3-BCAE-253BD239FBA6}" srcOrd="0" destOrd="0" presId="urn:microsoft.com/office/officeart/2005/8/layout/vProcess5"/>
    <dgm:cxn modelId="{7DC1B135-0339-49BF-9A33-A00E54BB0E5B}" type="presOf" srcId="{EBF8704C-031C-47B5-9AC0-B809FE35A4A1}" destId="{A631749D-1806-4855-8EAE-758DB6B7F36C}" srcOrd="0" destOrd="0" presId="urn:microsoft.com/office/officeart/2005/8/layout/vProcess5"/>
    <dgm:cxn modelId="{8D5DD437-D310-4546-B91D-AE6160780261}" type="presOf" srcId="{34B320DD-F2DB-4D52-8902-4591D5DA112D}" destId="{34B84052-874B-4752-83D1-2190C55A48C6}" srcOrd="1" destOrd="0" presId="urn:microsoft.com/office/officeart/2005/8/layout/vProcess5"/>
    <dgm:cxn modelId="{4B0BAB5C-89DE-4F14-905D-773827F62D38}" type="presOf" srcId="{C4592CA2-03DB-490D-943A-99572744B49C}" destId="{AEA3C599-1D30-42BA-BA91-755822EC70BB}" srcOrd="1" destOrd="0" presId="urn:microsoft.com/office/officeart/2005/8/layout/vProcess5"/>
    <dgm:cxn modelId="{92BAE363-710B-40FB-A594-D99F4EAA2F2B}" type="presOf" srcId="{2F0CE491-AACC-4554-AA35-F1C69E1C8B88}" destId="{DB100740-916F-4D87-8347-3B539C399BB8}" srcOrd="1" destOrd="0" presId="urn:microsoft.com/office/officeart/2005/8/layout/vProcess5"/>
    <dgm:cxn modelId="{C1F9504D-81CB-4F83-88DC-8C708774BAFE}" srcId="{7113ED6E-C985-473C-B689-33827C373118}" destId="{34B320DD-F2DB-4D52-8902-4591D5DA112D}" srcOrd="2" destOrd="0" parTransId="{FF815469-33DA-463A-ABAE-22CC3D246214}" sibTransId="{44EA261A-8655-458B-9DC0-4F7E8C3F992F}"/>
    <dgm:cxn modelId="{82B5E46D-EF76-41A6-B36D-12C69807EE7A}" type="presOf" srcId="{44EA261A-8655-458B-9DC0-4F7E8C3F992F}" destId="{8D8E19D2-CD2A-4F65-8365-F8FB0DAC836B}" srcOrd="0" destOrd="0" presId="urn:microsoft.com/office/officeart/2005/8/layout/vProcess5"/>
    <dgm:cxn modelId="{57155F7B-11C3-4BAE-9489-5B2445793172}" type="presOf" srcId="{2F0CE491-AACC-4554-AA35-F1C69E1C8B88}" destId="{17157540-21BD-4D34-8087-7D617386BE20}" srcOrd="0" destOrd="0" presId="urn:microsoft.com/office/officeart/2005/8/layout/vProcess5"/>
    <dgm:cxn modelId="{09B42F82-71D8-47D3-A9D3-E4D361FD7AAE}" srcId="{7113ED6E-C985-473C-B689-33827C373118}" destId="{83C5005A-8121-4E00-AE88-DA3C734A2295}" srcOrd="1" destOrd="0" parTransId="{6E0F9E16-2A79-4DA7-8504-EC5BFFEEBC39}" sibTransId="{EBF8704C-031C-47B5-9AC0-B809FE35A4A1}"/>
    <dgm:cxn modelId="{8B02CF88-487F-44B4-BC73-31F42B148683}" type="presOf" srcId="{C4592CA2-03DB-490D-943A-99572744B49C}" destId="{E758FECA-2BA2-41C6-B259-8490EC65E708}" srcOrd="0" destOrd="0" presId="urn:microsoft.com/office/officeart/2005/8/layout/vProcess5"/>
    <dgm:cxn modelId="{68A5A2A6-3C26-4641-9985-2FC507352E79}" type="presOf" srcId="{83C5005A-8121-4E00-AE88-DA3C734A2295}" destId="{1034DA45-AAFC-4501-AE27-6EE651AE8817}" srcOrd="1" destOrd="0" presId="urn:microsoft.com/office/officeart/2005/8/layout/vProcess5"/>
    <dgm:cxn modelId="{428BDAAD-3E81-4898-85E8-8BF9B060590E}" srcId="{7113ED6E-C985-473C-B689-33827C373118}" destId="{075349AE-AC86-46D8-974A-E461C3920288}" srcOrd="4" destOrd="0" parTransId="{15176B3D-F81C-4212-9AB2-BEE0C4A417DB}" sibTransId="{30F701F2-DE01-4976-A650-7B7F71751D24}"/>
    <dgm:cxn modelId="{2C887BB5-3333-4C74-ACCD-258255F3572E}" type="presOf" srcId="{075349AE-AC86-46D8-974A-E461C3920288}" destId="{BF74B549-62A1-4BA5-B97C-5D1DDDE5D719}" srcOrd="0" destOrd="0" presId="urn:microsoft.com/office/officeart/2005/8/layout/vProcess5"/>
    <dgm:cxn modelId="{4CD35ACD-CC81-4E0F-BB50-B562C75F3013}" type="presOf" srcId="{5CCAE854-6336-4B43-9C33-5E6ABF39CC2A}" destId="{F612B30F-0823-43D5-84AA-8EDEC2B6A3B4}" srcOrd="0" destOrd="0" presId="urn:microsoft.com/office/officeart/2005/8/layout/vProcess5"/>
    <dgm:cxn modelId="{B0E679F1-6106-4D24-B6AD-516D86DBE68F}" type="presOf" srcId="{7113ED6E-C985-473C-B689-33827C373118}" destId="{50009905-BB50-4CCB-9DA4-E556FEA27A92}" srcOrd="0" destOrd="0" presId="urn:microsoft.com/office/officeart/2005/8/layout/vProcess5"/>
    <dgm:cxn modelId="{681AD5FF-E6AD-4510-9ECE-3F5A4BE147A7}" type="presOf" srcId="{83C5005A-8121-4E00-AE88-DA3C734A2295}" destId="{EE6D98BD-ED62-4608-A3B7-3592C0757EA6}" srcOrd="0" destOrd="0" presId="urn:microsoft.com/office/officeart/2005/8/layout/vProcess5"/>
    <dgm:cxn modelId="{0A2072CF-7ABA-4987-B1DF-9D974D08A046}" type="presParOf" srcId="{50009905-BB50-4CCB-9DA4-E556FEA27A92}" destId="{B06A6EAC-E3E4-4295-B98D-9AC6C1F251E3}" srcOrd="0" destOrd="0" presId="urn:microsoft.com/office/officeart/2005/8/layout/vProcess5"/>
    <dgm:cxn modelId="{8780D6C5-0F13-4000-8D07-DC346983EF37}" type="presParOf" srcId="{50009905-BB50-4CCB-9DA4-E556FEA27A92}" destId="{17157540-21BD-4D34-8087-7D617386BE20}" srcOrd="1" destOrd="0" presId="urn:microsoft.com/office/officeart/2005/8/layout/vProcess5"/>
    <dgm:cxn modelId="{893BBBCF-653C-494C-B180-997CAF059710}" type="presParOf" srcId="{50009905-BB50-4CCB-9DA4-E556FEA27A92}" destId="{EE6D98BD-ED62-4608-A3B7-3592C0757EA6}" srcOrd="2" destOrd="0" presId="urn:microsoft.com/office/officeart/2005/8/layout/vProcess5"/>
    <dgm:cxn modelId="{7A060EC5-3F38-48C6-912E-BC78361667F6}" type="presParOf" srcId="{50009905-BB50-4CCB-9DA4-E556FEA27A92}" destId="{41331A93-F7A3-4FF3-BCAE-253BD239FBA6}" srcOrd="3" destOrd="0" presId="urn:microsoft.com/office/officeart/2005/8/layout/vProcess5"/>
    <dgm:cxn modelId="{773E571D-E6F3-4279-888F-4C23C2F12489}" type="presParOf" srcId="{50009905-BB50-4CCB-9DA4-E556FEA27A92}" destId="{E758FECA-2BA2-41C6-B259-8490EC65E708}" srcOrd="4" destOrd="0" presId="urn:microsoft.com/office/officeart/2005/8/layout/vProcess5"/>
    <dgm:cxn modelId="{3A639135-E78E-4AA3-91B5-80E8EFEDCC18}" type="presParOf" srcId="{50009905-BB50-4CCB-9DA4-E556FEA27A92}" destId="{BF74B549-62A1-4BA5-B97C-5D1DDDE5D719}" srcOrd="5" destOrd="0" presId="urn:microsoft.com/office/officeart/2005/8/layout/vProcess5"/>
    <dgm:cxn modelId="{B1A6FEBE-3B13-4B69-A00E-B463B10536AF}" type="presParOf" srcId="{50009905-BB50-4CCB-9DA4-E556FEA27A92}" destId="{F612B30F-0823-43D5-84AA-8EDEC2B6A3B4}" srcOrd="6" destOrd="0" presId="urn:microsoft.com/office/officeart/2005/8/layout/vProcess5"/>
    <dgm:cxn modelId="{F4D5FAAA-9382-4DFF-96F9-FF5E526C72E0}" type="presParOf" srcId="{50009905-BB50-4CCB-9DA4-E556FEA27A92}" destId="{A631749D-1806-4855-8EAE-758DB6B7F36C}" srcOrd="7" destOrd="0" presId="urn:microsoft.com/office/officeart/2005/8/layout/vProcess5"/>
    <dgm:cxn modelId="{868E359E-53C0-4851-9192-C1E1564EF59F}" type="presParOf" srcId="{50009905-BB50-4CCB-9DA4-E556FEA27A92}" destId="{8D8E19D2-CD2A-4F65-8365-F8FB0DAC836B}" srcOrd="8" destOrd="0" presId="urn:microsoft.com/office/officeart/2005/8/layout/vProcess5"/>
    <dgm:cxn modelId="{E9CCD136-7F65-4D95-B29A-F6FA291C33D4}" type="presParOf" srcId="{50009905-BB50-4CCB-9DA4-E556FEA27A92}" destId="{D62F21C2-A714-4BBA-80C9-6992ADFF06EA}" srcOrd="9" destOrd="0" presId="urn:microsoft.com/office/officeart/2005/8/layout/vProcess5"/>
    <dgm:cxn modelId="{E034C59A-AC5A-4F64-8CEE-F8234822737C}" type="presParOf" srcId="{50009905-BB50-4CCB-9DA4-E556FEA27A92}" destId="{DB100740-916F-4D87-8347-3B539C399BB8}" srcOrd="10" destOrd="0" presId="urn:microsoft.com/office/officeart/2005/8/layout/vProcess5"/>
    <dgm:cxn modelId="{F1F9DFF7-6CCB-452F-8C14-A11F1B57AD71}" type="presParOf" srcId="{50009905-BB50-4CCB-9DA4-E556FEA27A92}" destId="{1034DA45-AAFC-4501-AE27-6EE651AE8817}" srcOrd="11" destOrd="0" presId="urn:microsoft.com/office/officeart/2005/8/layout/vProcess5"/>
    <dgm:cxn modelId="{CEDB0406-759B-4343-982E-6220CC6219B9}" type="presParOf" srcId="{50009905-BB50-4CCB-9DA4-E556FEA27A92}" destId="{34B84052-874B-4752-83D1-2190C55A48C6}" srcOrd="12" destOrd="0" presId="urn:microsoft.com/office/officeart/2005/8/layout/vProcess5"/>
    <dgm:cxn modelId="{D75E37CE-41B7-4A9C-A89A-984DC83F2C11}" type="presParOf" srcId="{50009905-BB50-4CCB-9DA4-E556FEA27A92}" destId="{AEA3C599-1D30-42BA-BA91-755822EC70BB}" srcOrd="13" destOrd="0" presId="urn:microsoft.com/office/officeart/2005/8/layout/vProcess5"/>
    <dgm:cxn modelId="{91E9230D-9C47-4551-959A-02278A917543}" type="presParOf" srcId="{50009905-BB50-4CCB-9DA4-E556FEA27A92}" destId="{07428C8B-3E28-4B2C-84AA-1AA6B7CC234A}"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812B6A-44C8-43A1-8B99-2FF2FBF5885B}"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DBE538C0-45F2-4BD1-AD89-0FB588742CFE}">
      <dgm:prSet/>
      <dgm:spPr/>
      <dgm:t>
        <a:bodyPr/>
        <a:lstStyle/>
        <a:p>
          <a:r>
            <a:rPr lang="x-none"/>
            <a:t>and having put on the </a:t>
          </a:r>
          <a:r>
            <a:rPr lang="x-none" b="1"/>
            <a:t>breastplate of righteousness</a:t>
          </a:r>
          <a:r>
            <a:rPr lang="x-none"/>
            <a:t>;</a:t>
          </a:r>
          <a:endParaRPr lang="en-US"/>
        </a:p>
      </dgm:t>
    </dgm:pt>
    <dgm:pt modelId="{33E745AA-0552-4087-8C66-2EE1E5BD3EC8}" type="parTrans" cxnId="{18BC7968-4D9D-45D6-9338-F67420D809E8}">
      <dgm:prSet/>
      <dgm:spPr/>
      <dgm:t>
        <a:bodyPr/>
        <a:lstStyle/>
        <a:p>
          <a:endParaRPr lang="en-US"/>
        </a:p>
      </dgm:t>
    </dgm:pt>
    <dgm:pt modelId="{45F29AA6-702F-4DFE-A350-0C8931E88004}" type="sibTrans" cxnId="{18BC7968-4D9D-45D6-9338-F67420D809E8}">
      <dgm:prSet/>
      <dgm:spPr/>
      <dgm:t>
        <a:bodyPr/>
        <a:lstStyle/>
        <a:p>
          <a:endParaRPr lang="en-US"/>
        </a:p>
      </dgm:t>
    </dgm:pt>
    <dgm:pt modelId="{1078ABE5-B77D-4EAD-9D2B-46E32B147EC1}">
      <dgm:prSet/>
      <dgm:spPr/>
      <dgm:t>
        <a:bodyPr/>
        <a:lstStyle/>
        <a:p>
          <a:r>
            <a:rPr lang="x-none"/>
            <a:t>(15)  Be ready </a:t>
          </a:r>
          <a:r>
            <a:rPr lang="x-none" b="1"/>
            <a:t>with the good news of peace as shoes on your feet</a:t>
          </a:r>
          <a:r>
            <a:rPr lang="x-none"/>
            <a:t>; </a:t>
          </a:r>
          <a:endParaRPr lang="en-US"/>
        </a:p>
      </dgm:t>
    </dgm:pt>
    <dgm:pt modelId="{A817C112-D961-4878-8367-8FA65E4F0EE1}" type="parTrans" cxnId="{D8456B76-E7F6-40DA-B818-FFD1F73BDE89}">
      <dgm:prSet/>
      <dgm:spPr/>
      <dgm:t>
        <a:bodyPr/>
        <a:lstStyle/>
        <a:p>
          <a:endParaRPr lang="en-US"/>
        </a:p>
      </dgm:t>
    </dgm:pt>
    <dgm:pt modelId="{E8A6BB33-DD19-4E7C-9EF9-656C029FA65E}" type="sibTrans" cxnId="{D8456B76-E7F6-40DA-B818-FFD1F73BDE89}">
      <dgm:prSet/>
      <dgm:spPr/>
      <dgm:t>
        <a:bodyPr/>
        <a:lstStyle/>
        <a:p>
          <a:endParaRPr lang="en-US"/>
        </a:p>
      </dgm:t>
    </dgm:pt>
    <dgm:pt modelId="{2C51217B-183F-4A94-85B5-A3EE7FCB966A}">
      <dgm:prSet/>
      <dgm:spPr/>
      <dgm:t>
        <a:bodyPr/>
        <a:lstStyle/>
        <a:p>
          <a:r>
            <a:rPr lang="x-none"/>
            <a:t>(16)  And most of all, </a:t>
          </a:r>
          <a:r>
            <a:rPr lang="x-none" b="1"/>
            <a:t>using faith as a cover</a:t>
          </a:r>
          <a:r>
            <a:rPr lang="en-US" b="1"/>
            <a:t>(SHEILD OF FAITH)</a:t>
          </a:r>
          <a:r>
            <a:rPr lang="en-US"/>
            <a:t> </a:t>
          </a:r>
          <a:r>
            <a:rPr lang="x-none"/>
            <a:t>to keep off all the flaming arrows of the Evil One.  </a:t>
          </a:r>
          <a:endParaRPr lang="en-US"/>
        </a:p>
      </dgm:t>
    </dgm:pt>
    <dgm:pt modelId="{F513C8E8-E681-462C-A115-973EC7A84AFE}" type="parTrans" cxnId="{BECBEE60-3D1F-48A4-9C5D-84731E38CB1F}">
      <dgm:prSet/>
      <dgm:spPr/>
      <dgm:t>
        <a:bodyPr/>
        <a:lstStyle/>
        <a:p>
          <a:endParaRPr lang="en-US"/>
        </a:p>
      </dgm:t>
    </dgm:pt>
    <dgm:pt modelId="{360F35C2-4FC7-4917-AB77-AC4AFBEC9A99}" type="sibTrans" cxnId="{BECBEE60-3D1F-48A4-9C5D-84731E38CB1F}">
      <dgm:prSet/>
      <dgm:spPr/>
      <dgm:t>
        <a:bodyPr/>
        <a:lstStyle/>
        <a:p>
          <a:endParaRPr lang="en-US"/>
        </a:p>
      </dgm:t>
    </dgm:pt>
    <dgm:pt modelId="{DF6AD37E-14E6-4197-A794-DE4ADFACE950}">
      <dgm:prSet/>
      <dgm:spPr/>
      <dgm:t>
        <a:bodyPr/>
        <a:lstStyle/>
        <a:p>
          <a:r>
            <a:rPr lang="en-US"/>
            <a:t>4. </a:t>
          </a:r>
          <a:r>
            <a:rPr lang="x-none"/>
            <a:t>(17)  And </a:t>
          </a:r>
          <a:r>
            <a:rPr lang="x-none" b="1"/>
            <a:t>take salvation for your head-dress</a:t>
          </a:r>
          <a:r>
            <a:rPr lang="en-US" b="1"/>
            <a:t>(HELMET OF SALVATION)</a:t>
          </a:r>
          <a:endParaRPr lang="en-US"/>
        </a:p>
      </dgm:t>
    </dgm:pt>
    <dgm:pt modelId="{C3DAE09D-40C7-400A-B5EE-035A40D48A70}" type="parTrans" cxnId="{C8A9B5C9-338A-4A38-ACF8-734D3F8A31C7}">
      <dgm:prSet/>
      <dgm:spPr/>
      <dgm:t>
        <a:bodyPr/>
        <a:lstStyle/>
        <a:p>
          <a:endParaRPr lang="en-US"/>
        </a:p>
      </dgm:t>
    </dgm:pt>
    <dgm:pt modelId="{FDEC06DD-33E4-4CF9-A6C3-D2CDD48D9DF4}" type="sibTrans" cxnId="{C8A9B5C9-338A-4A38-ACF8-734D3F8A31C7}">
      <dgm:prSet/>
      <dgm:spPr/>
      <dgm:t>
        <a:bodyPr/>
        <a:lstStyle/>
        <a:p>
          <a:endParaRPr lang="en-US"/>
        </a:p>
      </dgm:t>
    </dgm:pt>
    <dgm:pt modelId="{6A2B756C-712A-4BD3-B274-7815CFFEBBC9}">
      <dgm:prSet/>
      <dgm:spPr/>
      <dgm:t>
        <a:bodyPr/>
        <a:lstStyle/>
        <a:p>
          <a:r>
            <a:rPr lang="x-none"/>
            <a:t>and the </a:t>
          </a:r>
          <a:r>
            <a:rPr lang="x-none" b="1"/>
            <a:t>sword of the Spirit</a:t>
          </a:r>
          <a:r>
            <a:rPr lang="x-none"/>
            <a:t>, which is </a:t>
          </a:r>
          <a:r>
            <a:rPr lang="x-none" b="1"/>
            <a:t>the word of God</a:t>
          </a:r>
          <a:r>
            <a:rPr lang="x-none"/>
            <a:t>:</a:t>
          </a:r>
          <a:endParaRPr lang="en-US"/>
        </a:p>
      </dgm:t>
    </dgm:pt>
    <dgm:pt modelId="{C2E5BE33-399A-4E9B-A01D-86716391E9FA}" type="parTrans" cxnId="{5E9776E2-9E64-48B0-9000-25F890413172}">
      <dgm:prSet/>
      <dgm:spPr/>
      <dgm:t>
        <a:bodyPr/>
        <a:lstStyle/>
        <a:p>
          <a:endParaRPr lang="en-US"/>
        </a:p>
      </dgm:t>
    </dgm:pt>
    <dgm:pt modelId="{3A787AD8-C9FD-4C6D-AC86-16E179B55E70}" type="sibTrans" cxnId="{5E9776E2-9E64-48B0-9000-25F890413172}">
      <dgm:prSet/>
      <dgm:spPr/>
      <dgm:t>
        <a:bodyPr/>
        <a:lstStyle/>
        <a:p>
          <a:endParaRPr lang="en-US"/>
        </a:p>
      </dgm:t>
    </dgm:pt>
    <dgm:pt modelId="{4B83C3DF-F033-4D60-B069-F63C3F375AAC}" type="pres">
      <dgm:prSet presAssocID="{82812B6A-44C8-43A1-8B99-2FF2FBF5885B}" presName="outerComposite" presStyleCnt="0">
        <dgm:presLayoutVars>
          <dgm:chMax val="5"/>
          <dgm:dir/>
          <dgm:resizeHandles val="exact"/>
        </dgm:presLayoutVars>
      </dgm:prSet>
      <dgm:spPr/>
    </dgm:pt>
    <dgm:pt modelId="{290EBE34-B604-4D9E-BF08-6045C595E1DA}" type="pres">
      <dgm:prSet presAssocID="{82812B6A-44C8-43A1-8B99-2FF2FBF5885B}" presName="dummyMaxCanvas" presStyleCnt="0">
        <dgm:presLayoutVars/>
      </dgm:prSet>
      <dgm:spPr/>
    </dgm:pt>
    <dgm:pt modelId="{D807C66F-30AF-4204-911A-9D07A9453344}" type="pres">
      <dgm:prSet presAssocID="{82812B6A-44C8-43A1-8B99-2FF2FBF5885B}" presName="FiveNodes_1" presStyleLbl="node1" presStyleIdx="0" presStyleCnt="5">
        <dgm:presLayoutVars>
          <dgm:bulletEnabled val="1"/>
        </dgm:presLayoutVars>
      </dgm:prSet>
      <dgm:spPr/>
    </dgm:pt>
    <dgm:pt modelId="{38E34DBD-24AE-442B-A239-25A2D09F19DB}" type="pres">
      <dgm:prSet presAssocID="{82812B6A-44C8-43A1-8B99-2FF2FBF5885B}" presName="FiveNodes_2" presStyleLbl="node1" presStyleIdx="1" presStyleCnt="5">
        <dgm:presLayoutVars>
          <dgm:bulletEnabled val="1"/>
        </dgm:presLayoutVars>
      </dgm:prSet>
      <dgm:spPr/>
    </dgm:pt>
    <dgm:pt modelId="{D4ECD26E-7588-44A4-BC58-8092150BBB6A}" type="pres">
      <dgm:prSet presAssocID="{82812B6A-44C8-43A1-8B99-2FF2FBF5885B}" presName="FiveNodes_3" presStyleLbl="node1" presStyleIdx="2" presStyleCnt="5">
        <dgm:presLayoutVars>
          <dgm:bulletEnabled val="1"/>
        </dgm:presLayoutVars>
      </dgm:prSet>
      <dgm:spPr/>
    </dgm:pt>
    <dgm:pt modelId="{11712C62-B706-4503-8CE8-A9DD1CAA5110}" type="pres">
      <dgm:prSet presAssocID="{82812B6A-44C8-43A1-8B99-2FF2FBF5885B}" presName="FiveNodes_4" presStyleLbl="node1" presStyleIdx="3" presStyleCnt="5">
        <dgm:presLayoutVars>
          <dgm:bulletEnabled val="1"/>
        </dgm:presLayoutVars>
      </dgm:prSet>
      <dgm:spPr/>
    </dgm:pt>
    <dgm:pt modelId="{D5E39338-368D-4C55-BD0D-5FD5E4CCC74C}" type="pres">
      <dgm:prSet presAssocID="{82812B6A-44C8-43A1-8B99-2FF2FBF5885B}" presName="FiveNodes_5" presStyleLbl="node1" presStyleIdx="4" presStyleCnt="5">
        <dgm:presLayoutVars>
          <dgm:bulletEnabled val="1"/>
        </dgm:presLayoutVars>
      </dgm:prSet>
      <dgm:spPr/>
    </dgm:pt>
    <dgm:pt modelId="{9725C44C-43A1-4F34-AC92-7EE43B8C91B5}" type="pres">
      <dgm:prSet presAssocID="{82812B6A-44C8-43A1-8B99-2FF2FBF5885B}" presName="FiveConn_1-2" presStyleLbl="fgAccFollowNode1" presStyleIdx="0" presStyleCnt="4">
        <dgm:presLayoutVars>
          <dgm:bulletEnabled val="1"/>
        </dgm:presLayoutVars>
      </dgm:prSet>
      <dgm:spPr/>
    </dgm:pt>
    <dgm:pt modelId="{39B7A39F-01A8-43B6-911C-A14CF6406F2A}" type="pres">
      <dgm:prSet presAssocID="{82812B6A-44C8-43A1-8B99-2FF2FBF5885B}" presName="FiveConn_2-3" presStyleLbl="fgAccFollowNode1" presStyleIdx="1" presStyleCnt="4">
        <dgm:presLayoutVars>
          <dgm:bulletEnabled val="1"/>
        </dgm:presLayoutVars>
      </dgm:prSet>
      <dgm:spPr/>
    </dgm:pt>
    <dgm:pt modelId="{400D4F18-B7E4-40DD-9D76-CC667F8641D2}" type="pres">
      <dgm:prSet presAssocID="{82812B6A-44C8-43A1-8B99-2FF2FBF5885B}" presName="FiveConn_3-4" presStyleLbl="fgAccFollowNode1" presStyleIdx="2" presStyleCnt="4">
        <dgm:presLayoutVars>
          <dgm:bulletEnabled val="1"/>
        </dgm:presLayoutVars>
      </dgm:prSet>
      <dgm:spPr/>
    </dgm:pt>
    <dgm:pt modelId="{AEA3FE33-D0AC-4022-83BE-CAA07C955D6E}" type="pres">
      <dgm:prSet presAssocID="{82812B6A-44C8-43A1-8B99-2FF2FBF5885B}" presName="FiveConn_4-5" presStyleLbl="fgAccFollowNode1" presStyleIdx="3" presStyleCnt="4">
        <dgm:presLayoutVars>
          <dgm:bulletEnabled val="1"/>
        </dgm:presLayoutVars>
      </dgm:prSet>
      <dgm:spPr/>
    </dgm:pt>
    <dgm:pt modelId="{199D6D93-BF9B-4E58-82DE-E17A44B8A1F6}" type="pres">
      <dgm:prSet presAssocID="{82812B6A-44C8-43A1-8B99-2FF2FBF5885B}" presName="FiveNodes_1_text" presStyleLbl="node1" presStyleIdx="4" presStyleCnt="5">
        <dgm:presLayoutVars>
          <dgm:bulletEnabled val="1"/>
        </dgm:presLayoutVars>
      </dgm:prSet>
      <dgm:spPr/>
    </dgm:pt>
    <dgm:pt modelId="{8828B203-05CC-404B-8FC8-1DB559622BC0}" type="pres">
      <dgm:prSet presAssocID="{82812B6A-44C8-43A1-8B99-2FF2FBF5885B}" presName="FiveNodes_2_text" presStyleLbl="node1" presStyleIdx="4" presStyleCnt="5">
        <dgm:presLayoutVars>
          <dgm:bulletEnabled val="1"/>
        </dgm:presLayoutVars>
      </dgm:prSet>
      <dgm:spPr/>
    </dgm:pt>
    <dgm:pt modelId="{DF3CBDCE-C245-4799-9043-1ACBB4A575B3}" type="pres">
      <dgm:prSet presAssocID="{82812B6A-44C8-43A1-8B99-2FF2FBF5885B}" presName="FiveNodes_3_text" presStyleLbl="node1" presStyleIdx="4" presStyleCnt="5">
        <dgm:presLayoutVars>
          <dgm:bulletEnabled val="1"/>
        </dgm:presLayoutVars>
      </dgm:prSet>
      <dgm:spPr/>
    </dgm:pt>
    <dgm:pt modelId="{EE23DB07-FAF9-46C9-A6EB-069E17EB665B}" type="pres">
      <dgm:prSet presAssocID="{82812B6A-44C8-43A1-8B99-2FF2FBF5885B}" presName="FiveNodes_4_text" presStyleLbl="node1" presStyleIdx="4" presStyleCnt="5">
        <dgm:presLayoutVars>
          <dgm:bulletEnabled val="1"/>
        </dgm:presLayoutVars>
      </dgm:prSet>
      <dgm:spPr/>
    </dgm:pt>
    <dgm:pt modelId="{C5E33D2F-49A3-4AD4-9087-FE21704B254B}" type="pres">
      <dgm:prSet presAssocID="{82812B6A-44C8-43A1-8B99-2FF2FBF5885B}" presName="FiveNodes_5_text" presStyleLbl="node1" presStyleIdx="4" presStyleCnt="5">
        <dgm:presLayoutVars>
          <dgm:bulletEnabled val="1"/>
        </dgm:presLayoutVars>
      </dgm:prSet>
      <dgm:spPr/>
    </dgm:pt>
  </dgm:ptLst>
  <dgm:cxnLst>
    <dgm:cxn modelId="{ADD13B38-0B5D-4B37-AF1C-F959628268CB}" type="presOf" srcId="{45F29AA6-702F-4DFE-A350-0C8931E88004}" destId="{9725C44C-43A1-4F34-AC92-7EE43B8C91B5}" srcOrd="0" destOrd="0" presId="urn:microsoft.com/office/officeart/2005/8/layout/vProcess5"/>
    <dgm:cxn modelId="{BECBEE60-3D1F-48A4-9C5D-84731E38CB1F}" srcId="{82812B6A-44C8-43A1-8B99-2FF2FBF5885B}" destId="{2C51217B-183F-4A94-85B5-A3EE7FCB966A}" srcOrd="2" destOrd="0" parTransId="{F513C8E8-E681-462C-A115-973EC7A84AFE}" sibTransId="{360F35C2-4FC7-4917-AB77-AC4AFBEC9A99}"/>
    <dgm:cxn modelId="{18BC7968-4D9D-45D6-9338-F67420D809E8}" srcId="{82812B6A-44C8-43A1-8B99-2FF2FBF5885B}" destId="{DBE538C0-45F2-4BD1-AD89-0FB588742CFE}" srcOrd="0" destOrd="0" parTransId="{33E745AA-0552-4087-8C66-2EE1E5BD3EC8}" sibTransId="{45F29AA6-702F-4DFE-A350-0C8931E88004}"/>
    <dgm:cxn modelId="{A64AC568-DCAB-4375-BE4B-7AF281180A51}" type="presOf" srcId="{E8A6BB33-DD19-4E7C-9EF9-656C029FA65E}" destId="{39B7A39F-01A8-43B6-911C-A14CF6406F2A}" srcOrd="0" destOrd="0" presId="urn:microsoft.com/office/officeart/2005/8/layout/vProcess5"/>
    <dgm:cxn modelId="{91DBCE4B-3628-4FC6-B2AA-E6497091452C}" type="presOf" srcId="{2C51217B-183F-4A94-85B5-A3EE7FCB966A}" destId="{D4ECD26E-7588-44A4-BC58-8092150BBB6A}" srcOrd="0" destOrd="0" presId="urn:microsoft.com/office/officeart/2005/8/layout/vProcess5"/>
    <dgm:cxn modelId="{7285A04C-F4F8-4F13-AD69-459A212A9326}" type="presOf" srcId="{FDEC06DD-33E4-4CF9-A6C3-D2CDD48D9DF4}" destId="{AEA3FE33-D0AC-4022-83BE-CAA07C955D6E}" srcOrd="0" destOrd="0" presId="urn:microsoft.com/office/officeart/2005/8/layout/vProcess5"/>
    <dgm:cxn modelId="{D8456B76-E7F6-40DA-B818-FFD1F73BDE89}" srcId="{82812B6A-44C8-43A1-8B99-2FF2FBF5885B}" destId="{1078ABE5-B77D-4EAD-9D2B-46E32B147EC1}" srcOrd="1" destOrd="0" parTransId="{A817C112-D961-4878-8367-8FA65E4F0EE1}" sibTransId="{E8A6BB33-DD19-4E7C-9EF9-656C029FA65E}"/>
    <dgm:cxn modelId="{EAFF077E-A3D0-4FA2-8B56-0D83D89BFD99}" type="presOf" srcId="{360F35C2-4FC7-4917-AB77-AC4AFBEC9A99}" destId="{400D4F18-B7E4-40DD-9D76-CC667F8641D2}" srcOrd="0" destOrd="0" presId="urn:microsoft.com/office/officeart/2005/8/layout/vProcess5"/>
    <dgm:cxn modelId="{DEC43497-BFB4-4261-A108-90FA542DC0A2}" type="presOf" srcId="{DF6AD37E-14E6-4197-A794-DE4ADFACE950}" destId="{11712C62-B706-4503-8CE8-A9DD1CAA5110}" srcOrd="0" destOrd="0" presId="urn:microsoft.com/office/officeart/2005/8/layout/vProcess5"/>
    <dgm:cxn modelId="{E1FC7C9B-24E5-4066-821F-3A492553D6E2}" type="presOf" srcId="{DBE538C0-45F2-4BD1-AD89-0FB588742CFE}" destId="{199D6D93-BF9B-4E58-82DE-E17A44B8A1F6}" srcOrd="1" destOrd="0" presId="urn:microsoft.com/office/officeart/2005/8/layout/vProcess5"/>
    <dgm:cxn modelId="{C3D3B49E-20D6-4E91-BA2F-E87BB688D130}" type="presOf" srcId="{DF6AD37E-14E6-4197-A794-DE4ADFACE950}" destId="{EE23DB07-FAF9-46C9-A6EB-069E17EB665B}" srcOrd="1" destOrd="0" presId="urn:microsoft.com/office/officeart/2005/8/layout/vProcess5"/>
    <dgm:cxn modelId="{AF08E0A5-2F27-48BB-B51B-F39C4A05C93D}" type="presOf" srcId="{1078ABE5-B77D-4EAD-9D2B-46E32B147EC1}" destId="{8828B203-05CC-404B-8FC8-1DB559622BC0}" srcOrd="1" destOrd="0" presId="urn:microsoft.com/office/officeart/2005/8/layout/vProcess5"/>
    <dgm:cxn modelId="{0CBF7EA8-6496-4A46-9794-28FA3FC06B60}" type="presOf" srcId="{DBE538C0-45F2-4BD1-AD89-0FB588742CFE}" destId="{D807C66F-30AF-4204-911A-9D07A9453344}" srcOrd="0" destOrd="0" presId="urn:microsoft.com/office/officeart/2005/8/layout/vProcess5"/>
    <dgm:cxn modelId="{C8A9B5C9-338A-4A38-ACF8-734D3F8A31C7}" srcId="{82812B6A-44C8-43A1-8B99-2FF2FBF5885B}" destId="{DF6AD37E-14E6-4197-A794-DE4ADFACE950}" srcOrd="3" destOrd="0" parTransId="{C3DAE09D-40C7-400A-B5EE-035A40D48A70}" sibTransId="{FDEC06DD-33E4-4CF9-A6C3-D2CDD48D9DF4}"/>
    <dgm:cxn modelId="{A9A1D1D6-3827-431A-842B-F9BDE7845B5A}" type="presOf" srcId="{1078ABE5-B77D-4EAD-9D2B-46E32B147EC1}" destId="{38E34DBD-24AE-442B-A239-25A2D09F19DB}" srcOrd="0" destOrd="0" presId="urn:microsoft.com/office/officeart/2005/8/layout/vProcess5"/>
    <dgm:cxn modelId="{01EA67E2-60D5-4D38-80C4-977636F4009A}" type="presOf" srcId="{2C51217B-183F-4A94-85B5-A3EE7FCB966A}" destId="{DF3CBDCE-C245-4799-9043-1ACBB4A575B3}" srcOrd="1" destOrd="0" presId="urn:microsoft.com/office/officeart/2005/8/layout/vProcess5"/>
    <dgm:cxn modelId="{5E9776E2-9E64-48B0-9000-25F890413172}" srcId="{82812B6A-44C8-43A1-8B99-2FF2FBF5885B}" destId="{6A2B756C-712A-4BD3-B274-7815CFFEBBC9}" srcOrd="4" destOrd="0" parTransId="{C2E5BE33-399A-4E9B-A01D-86716391E9FA}" sibTransId="{3A787AD8-C9FD-4C6D-AC86-16E179B55E70}"/>
    <dgm:cxn modelId="{5FAA6BE4-14CD-4EC5-A002-7529CA6F071C}" type="presOf" srcId="{6A2B756C-712A-4BD3-B274-7815CFFEBBC9}" destId="{C5E33D2F-49A3-4AD4-9087-FE21704B254B}" srcOrd="1" destOrd="0" presId="urn:microsoft.com/office/officeart/2005/8/layout/vProcess5"/>
    <dgm:cxn modelId="{77180DE5-B55A-439E-9F57-71C90A805F20}" type="presOf" srcId="{6A2B756C-712A-4BD3-B274-7815CFFEBBC9}" destId="{D5E39338-368D-4C55-BD0D-5FD5E4CCC74C}" srcOrd="0" destOrd="0" presId="urn:microsoft.com/office/officeart/2005/8/layout/vProcess5"/>
    <dgm:cxn modelId="{897C14E6-770E-423D-A246-8764808865DE}" type="presOf" srcId="{82812B6A-44C8-43A1-8B99-2FF2FBF5885B}" destId="{4B83C3DF-F033-4D60-B069-F63C3F375AAC}" srcOrd="0" destOrd="0" presId="urn:microsoft.com/office/officeart/2005/8/layout/vProcess5"/>
    <dgm:cxn modelId="{6364C3B1-03F7-4FC4-98F1-1BCD19B8305A}" type="presParOf" srcId="{4B83C3DF-F033-4D60-B069-F63C3F375AAC}" destId="{290EBE34-B604-4D9E-BF08-6045C595E1DA}" srcOrd="0" destOrd="0" presId="urn:microsoft.com/office/officeart/2005/8/layout/vProcess5"/>
    <dgm:cxn modelId="{BF3A88CB-7EE6-41CB-93D0-2EE9AFBF0C63}" type="presParOf" srcId="{4B83C3DF-F033-4D60-B069-F63C3F375AAC}" destId="{D807C66F-30AF-4204-911A-9D07A9453344}" srcOrd="1" destOrd="0" presId="urn:microsoft.com/office/officeart/2005/8/layout/vProcess5"/>
    <dgm:cxn modelId="{EDD47A1B-A274-43CB-8B24-C029BA27D6E3}" type="presParOf" srcId="{4B83C3DF-F033-4D60-B069-F63C3F375AAC}" destId="{38E34DBD-24AE-442B-A239-25A2D09F19DB}" srcOrd="2" destOrd="0" presId="urn:microsoft.com/office/officeart/2005/8/layout/vProcess5"/>
    <dgm:cxn modelId="{CF5CBB10-366F-4E45-8DBB-6DDC480B481E}" type="presParOf" srcId="{4B83C3DF-F033-4D60-B069-F63C3F375AAC}" destId="{D4ECD26E-7588-44A4-BC58-8092150BBB6A}" srcOrd="3" destOrd="0" presId="urn:microsoft.com/office/officeart/2005/8/layout/vProcess5"/>
    <dgm:cxn modelId="{5967ABC1-0D4D-4512-B037-C321BC243482}" type="presParOf" srcId="{4B83C3DF-F033-4D60-B069-F63C3F375AAC}" destId="{11712C62-B706-4503-8CE8-A9DD1CAA5110}" srcOrd="4" destOrd="0" presId="urn:microsoft.com/office/officeart/2005/8/layout/vProcess5"/>
    <dgm:cxn modelId="{7276B925-E464-437F-BBFB-B87B21953480}" type="presParOf" srcId="{4B83C3DF-F033-4D60-B069-F63C3F375AAC}" destId="{D5E39338-368D-4C55-BD0D-5FD5E4CCC74C}" srcOrd="5" destOrd="0" presId="urn:microsoft.com/office/officeart/2005/8/layout/vProcess5"/>
    <dgm:cxn modelId="{568B6912-AC46-437E-AC25-6551786D3DEA}" type="presParOf" srcId="{4B83C3DF-F033-4D60-B069-F63C3F375AAC}" destId="{9725C44C-43A1-4F34-AC92-7EE43B8C91B5}" srcOrd="6" destOrd="0" presId="urn:microsoft.com/office/officeart/2005/8/layout/vProcess5"/>
    <dgm:cxn modelId="{30B76378-EB1E-4E3E-A882-32ABF6776DF3}" type="presParOf" srcId="{4B83C3DF-F033-4D60-B069-F63C3F375AAC}" destId="{39B7A39F-01A8-43B6-911C-A14CF6406F2A}" srcOrd="7" destOrd="0" presId="urn:microsoft.com/office/officeart/2005/8/layout/vProcess5"/>
    <dgm:cxn modelId="{E780CAE7-24D0-4A85-99B0-C83F082B7CC9}" type="presParOf" srcId="{4B83C3DF-F033-4D60-B069-F63C3F375AAC}" destId="{400D4F18-B7E4-40DD-9D76-CC667F8641D2}" srcOrd="8" destOrd="0" presId="urn:microsoft.com/office/officeart/2005/8/layout/vProcess5"/>
    <dgm:cxn modelId="{29AD3AA7-E674-4778-BCE7-22EB787D6C7E}" type="presParOf" srcId="{4B83C3DF-F033-4D60-B069-F63C3F375AAC}" destId="{AEA3FE33-D0AC-4022-83BE-CAA07C955D6E}" srcOrd="9" destOrd="0" presId="urn:microsoft.com/office/officeart/2005/8/layout/vProcess5"/>
    <dgm:cxn modelId="{0C75AC65-E6EF-496C-98EE-BD066F4A7169}" type="presParOf" srcId="{4B83C3DF-F033-4D60-B069-F63C3F375AAC}" destId="{199D6D93-BF9B-4E58-82DE-E17A44B8A1F6}" srcOrd="10" destOrd="0" presId="urn:microsoft.com/office/officeart/2005/8/layout/vProcess5"/>
    <dgm:cxn modelId="{68EF6725-5C38-4F43-BD92-5638991C3CE4}" type="presParOf" srcId="{4B83C3DF-F033-4D60-B069-F63C3F375AAC}" destId="{8828B203-05CC-404B-8FC8-1DB559622BC0}" srcOrd="11" destOrd="0" presId="urn:microsoft.com/office/officeart/2005/8/layout/vProcess5"/>
    <dgm:cxn modelId="{FBB9E89D-0CDC-4B90-9501-BD3A734A2C3C}" type="presParOf" srcId="{4B83C3DF-F033-4D60-B069-F63C3F375AAC}" destId="{DF3CBDCE-C245-4799-9043-1ACBB4A575B3}" srcOrd="12" destOrd="0" presId="urn:microsoft.com/office/officeart/2005/8/layout/vProcess5"/>
    <dgm:cxn modelId="{001545F9-9890-4954-844C-37997522B30E}" type="presParOf" srcId="{4B83C3DF-F033-4D60-B069-F63C3F375AAC}" destId="{EE23DB07-FAF9-46C9-A6EB-069E17EB665B}" srcOrd="13" destOrd="0" presId="urn:microsoft.com/office/officeart/2005/8/layout/vProcess5"/>
    <dgm:cxn modelId="{E3604BF9-8279-4C59-826A-BA270C10AFA7}" type="presParOf" srcId="{4B83C3DF-F033-4D60-B069-F63C3F375AAC}" destId="{C5E33D2F-49A3-4AD4-9087-FE21704B254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7009E0-4964-4B13-84CC-F5BBC24BF8E2}" type="doc">
      <dgm:prSet loTypeId="urn:microsoft.com/office/officeart/2005/8/layout/default" loCatId="list" qsTypeId="urn:microsoft.com/office/officeart/2005/8/quickstyle/simple2" qsCatId="simple" csTypeId="urn:microsoft.com/office/officeart/2005/8/colors/colorful5" csCatId="colorful"/>
      <dgm:spPr/>
      <dgm:t>
        <a:bodyPr/>
        <a:lstStyle/>
        <a:p>
          <a:endParaRPr lang="en-US"/>
        </a:p>
      </dgm:t>
    </dgm:pt>
    <dgm:pt modelId="{4A27C0A2-CAA0-4C4C-9E50-1CC941F9B7AF}">
      <dgm:prSet/>
      <dgm:spPr/>
      <dgm:t>
        <a:bodyPr/>
        <a:lstStyle/>
        <a:p>
          <a:r>
            <a:rPr lang="en-US"/>
            <a:t>PRAY FOR YOUR BROTHERS AND SISTERS IN CHRIST</a:t>
          </a:r>
        </a:p>
      </dgm:t>
    </dgm:pt>
    <dgm:pt modelId="{871FF820-76F1-42AA-B024-A68C72FD5CAD}" type="parTrans" cxnId="{9E2C4D8F-AB33-4222-937E-8CD398D02BAC}">
      <dgm:prSet/>
      <dgm:spPr/>
      <dgm:t>
        <a:bodyPr/>
        <a:lstStyle/>
        <a:p>
          <a:endParaRPr lang="en-US"/>
        </a:p>
      </dgm:t>
    </dgm:pt>
    <dgm:pt modelId="{C419E0D9-4001-4C07-A244-13475F71A8C7}" type="sibTrans" cxnId="{9E2C4D8F-AB33-4222-937E-8CD398D02BAC}">
      <dgm:prSet/>
      <dgm:spPr/>
      <dgm:t>
        <a:bodyPr/>
        <a:lstStyle/>
        <a:p>
          <a:endParaRPr lang="en-US"/>
        </a:p>
      </dgm:t>
    </dgm:pt>
    <dgm:pt modelId="{8FBA26D1-8211-4EBE-B6AA-D5F9179961B3}">
      <dgm:prSet/>
      <dgm:spPr/>
      <dgm:t>
        <a:bodyPr/>
        <a:lstStyle/>
        <a:p>
          <a:r>
            <a:rPr lang="x-none" dirty="0"/>
            <a:t>(18)  With prayers and deep desires, making requests at all times in the Spirit, and keeping watch, with strong purpose, in prayer for all the saints,  </a:t>
          </a:r>
          <a:endParaRPr lang="en-US" dirty="0"/>
        </a:p>
      </dgm:t>
    </dgm:pt>
    <dgm:pt modelId="{7B251D87-0B0E-49AF-82C0-8F8FD68F6A91}" type="parTrans" cxnId="{41042C3A-183E-4BF8-B706-0FCE5254AFF7}">
      <dgm:prSet/>
      <dgm:spPr/>
      <dgm:t>
        <a:bodyPr/>
        <a:lstStyle/>
        <a:p>
          <a:endParaRPr lang="en-US"/>
        </a:p>
      </dgm:t>
    </dgm:pt>
    <dgm:pt modelId="{DBB58495-9EF7-416C-B59D-946560D555D2}" type="sibTrans" cxnId="{41042C3A-183E-4BF8-B706-0FCE5254AFF7}">
      <dgm:prSet/>
      <dgm:spPr/>
      <dgm:t>
        <a:bodyPr/>
        <a:lstStyle/>
        <a:p>
          <a:endParaRPr lang="en-US"/>
        </a:p>
      </dgm:t>
    </dgm:pt>
    <dgm:pt modelId="{3702AE0A-FA12-4306-B922-6AA607D57596}" type="pres">
      <dgm:prSet presAssocID="{D97009E0-4964-4B13-84CC-F5BBC24BF8E2}" presName="diagram" presStyleCnt="0">
        <dgm:presLayoutVars>
          <dgm:dir/>
          <dgm:resizeHandles val="exact"/>
        </dgm:presLayoutVars>
      </dgm:prSet>
      <dgm:spPr/>
    </dgm:pt>
    <dgm:pt modelId="{520C7B32-152A-4373-98C4-C697A7BC5A3C}" type="pres">
      <dgm:prSet presAssocID="{4A27C0A2-CAA0-4C4C-9E50-1CC941F9B7AF}" presName="node" presStyleLbl="node1" presStyleIdx="0" presStyleCnt="2">
        <dgm:presLayoutVars>
          <dgm:bulletEnabled val="1"/>
        </dgm:presLayoutVars>
      </dgm:prSet>
      <dgm:spPr/>
    </dgm:pt>
    <dgm:pt modelId="{499DF520-3C89-4A5B-818E-EA2A3C80790B}" type="pres">
      <dgm:prSet presAssocID="{C419E0D9-4001-4C07-A244-13475F71A8C7}" presName="sibTrans" presStyleCnt="0"/>
      <dgm:spPr/>
    </dgm:pt>
    <dgm:pt modelId="{DFF67B34-F2D5-4965-B137-FE2678649B24}" type="pres">
      <dgm:prSet presAssocID="{8FBA26D1-8211-4EBE-B6AA-D5F9179961B3}" presName="node" presStyleLbl="node1" presStyleIdx="1" presStyleCnt="2">
        <dgm:presLayoutVars>
          <dgm:bulletEnabled val="1"/>
        </dgm:presLayoutVars>
      </dgm:prSet>
      <dgm:spPr/>
    </dgm:pt>
  </dgm:ptLst>
  <dgm:cxnLst>
    <dgm:cxn modelId="{41042C3A-183E-4BF8-B706-0FCE5254AFF7}" srcId="{D97009E0-4964-4B13-84CC-F5BBC24BF8E2}" destId="{8FBA26D1-8211-4EBE-B6AA-D5F9179961B3}" srcOrd="1" destOrd="0" parTransId="{7B251D87-0B0E-49AF-82C0-8F8FD68F6A91}" sibTransId="{DBB58495-9EF7-416C-B59D-946560D555D2}"/>
    <dgm:cxn modelId="{1E71A94F-5929-42D1-8FCF-6F9618EBF2B3}" type="presOf" srcId="{8FBA26D1-8211-4EBE-B6AA-D5F9179961B3}" destId="{DFF67B34-F2D5-4965-B137-FE2678649B24}" srcOrd="0" destOrd="0" presId="urn:microsoft.com/office/officeart/2005/8/layout/default"/>
    <dgm:cxn modelId="{EAF7D355-4777-4E55-A078-CD626DACB51F}" type="presOf" srcId="{4A27C0A2-CAA0-4C4C-9E50-1CC941F9B7AF}" destId="{520C7B32-152A-4373-98C4-C697A7BC5A3C}" srcOrd="0" destOrd="0" presId="urn:microsoft.com/office/officeart/2005/8/layout/default"/>
    <dgm:cxn modelId="{9E2C4D8F-AB33-4222-937E-8CD398D02BAC}" srcId="{D97009E0-4964-4B13-84CC-F5BBC24BF8E2}" destId="{4A27C0A2-CAA0-4C4C-9E50-1CC941F9B7AF}" srcOrd="0" destOrd="0" parTransId="{871FF820-76F1-42AA-B024-A68C72FD5CAD}" sibTransId="{C419E0D9-4001-4C07-A244-13475F71A8C7}"/>
    <dgm:cxn modelId="{6B8C47E2-EDCF-4952-8C12-67A6D896BE5F}" type="presOf" srcId="{D97009E0-4964-4B13-84CC-F5BBC24BF8E2}" destId="{3702AE0A-FA12-4306-B922-6AA607D57596}" srcOrd="0" destOrd="0" presId="urn:microsoft.com/office/officeart/2005/8/layout/default"/>
    <dgm:cxn modelId="{FDF0ADE1-B41E-42F6-A5D1-09B584B411A7}" type="presParOf" srcId="{3702AE0A-FA12-4306-B922-6AA607D57596}" destId="{520C7B32-152A-4373-98C4-C697A7BC5A3C}" srcOrd="0" destOrd="0" presId="urn:microsoft.com/office/officeart/2005/8/layout/default"/>
    <dgm:cxn modelId="{DE59144F-7AE1-4F9C-B4D6-CC7E6E9356FC}" type="presParOf" srcId="{3702AE0A-FA12-4306-B922-6AA607D57596}" destId="{499DF520-3C89-4A5B-818E-EA2A3C80790B}" srcOrd="1" destOrd="0" presId="urn:microsoft.com/office/officeart/2005/8/layout/default"/>
    <dgm:cxn modelId="{B0D42FC6-D7F2-4FCC-ADEB-FA89C5FCA4B9}" type="presParOf" srcId="{3702AE0A-FA12-4306-B922-6AA607D57596}" destId="{DFF67B34-F2D5-4965-B137-FE2678649B24}"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E780F-C849-4E13-95D7-B8921F17E41C}">
      <dsp:nvSpPr>
        <dsp:cNvPr id="0" name=""/>
        <dsp:cNvSpPr/>
      </dsp:nvSpPr>
      <dsp:spPr>
        <a:xfrm>
          <a:off x="0" y="66419"/>
          <a:ext cx="6496050" cy="2187900"/>
        </a:xfrm>
        <a:prstGeom prst="roundRect">
          <a:avLst/>
        </a:prstGeom>
        <a:gradFill rotWithShape="0">
          <a:gsLst>
            <a:gs pos="0">
              <a:schemeClr val="accent5">
                <a:hueOff val="0"/>
                <a:satOff val="0"/>
                <a:lumOff val="0"/>
                <a:alphaOff val="0"/>
                <a:tint val="64000"/>
                <a:lumMod val="118000"/>
              </a:schemeClr>
            </a:gs>
            <a:gs pos="100000">
              <a:schemeClr val="accent5">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SATAN V11 &amp; V16 CALLED EITHER DEVIL OR EVIL ONE</a:t>
          </a:r>
        </a:p>
      </dsp:txBody>
      <dsp:txXfrm>
        <a:off x="106804" y="173223"/>
        <a:ext cx="6282442" cy="1974292"/>
      </dsp:txXfrm>
    </dsp:sp>
    <dsp:sp modelId="{9AABEFF0-8534-46C7-94BF-39FB2E4DA2E7}">
      <dsp:nvSpPr>
        <dsp:cNvPr id="0" name=""/>
        <dsp:cNvSpPr/>
      </dsp:nvSpPr>
      <dsp:spPr>
        <a:xfrm>
          <a:off x="0" y="2317680"/>
          <a:ext cx="6496050" cy="2187900"/>
        </a:xfrm>
        <a:prstGeom prst="roundRect">
          <a:avLst/>
        </a:prstGeom>
        <a:gradFill rotWithShape="0">
          <a:gsLst>
            <a:gs pos="0">
              <a:schemeClr val="accent5">
                <a:hueOff val="-2627937"/>
                <a:satOff val="-17848"/>
                <a:lumOff val="-7451"/>
                <a:alphaOff val="0"/>
                <a:tint val="64000"/>
                <a:lumMod val="118000"/>
              </a:schemeClr>
            </a:gs>
            <a:gs pos="100000">
              <a:schemeClr val="accent5">
                <a:hueOff val="-2627937"/>
                <a:satOff val="-17848"/>
                <a:lumOff val="-7451"/>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x-none" sz="2200" kern="1200"/>
            <a:t>(11)  Take up God's instruments of war, so that you may be able to keep your position against all the deceits of the Evil One.  (16)  And most of all, using faith as a cover to keep off all the flaming arrows of the Evil One.  </a:t>
          </a:r>
          <a:endParaRPr lang="en-US" sz="2200" kern="1200"/>
        </a:p>
      </dsp:txBody>
      <dsp:txXfrm>
        <a:off x="106804" y="2424484"/>
        <a:ext cx="6282442" cy="1974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57540-21BD-4D34-8087-7D617386BE20}">
      <dsp:nvSpPr>
        <dsp:cNvPr id="0" name=""/>
        <dsp:cNvSpPr/>
      </dsp:nvSpPr>
      <dsp:spPr>
        <a:xfrm>
          <a:off x="0" y="0"/>
          <a:ext cx="7241351" cy="72840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 </a:t>
          </a:r>
          <a:r>
            <a:rPr lang="x-none" sz="1400" kern="1200"/>
            <a:t>NOT PEOPLE BEING USED –FLESH AND BLOOD</a:t>
          </a:r>
          <a:endParaRPr lang="en-US" sz="1400" kern="1200"/>
        </a:p>
      </dsp:txBody>
      <dsp:txXfrm>
        <a:off x="21334" y="21334"/>
        <a:ext cx="6370119" cy="685739"/>
      </dsp:txXfrm>
    </dsp:sp>
    <dsp:sp modelId="{EE6D98BD-ED62-4608-A3B7-3592C0757EA6}">
      <dsp:nvSpPr>
        <dsp:cNvPr id="0" name=""/>
        <dsp:cNvSpPr/>
      </dsp:nvSpPr>
      <dsp:spPr>
        <a:xfrm>
          <a:off x="540750" y="829574"/>
          <a:ext cx="7241351" cy="72840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x-none" sz="1400" kern="1200"/>
            <a:t>PRINCIPALITIES – GENERALS IN ARMY  DANIEL 10:13, 20</a:t>
          </a:r>
          <a:endParaRPr lang="en-US" sz="1400" kern="1200"/>
        </a:p>
      </dsp:txBody>
      <dsp:txXfrm>
        <a:off x="562084" y="850908"/>
        <a:ext cx="6184468" cy="685739"/>
      </dsp:txXfrm>
    </dsp:sp>
    <dsp:sp modelId="{41331A93-F7A3-4FF3-BCAE-253BD239FBA6}">
      <dsp:nvSpPr>
        <dsp:cNvPr id="0" name=""/>
        <dsp:cNvSpPr/>
      </dsp:nvSpPr>
      <dsp:spPr>
        <a:xfrm>
          <a:off x="1081500" y="1659149"/>
          <a:ext cx="7241351" cy="72840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x-none" sz="1400" kern="1200"/>
            <a:t>POWERS – CAPTIANS OR DEMONS ABLE TO DISPLAY POWERFUL MIRACLES OR STRENGTH</a:t>
          </a:r>
          <a:endParaRPr lang="en-US" sz="1400" kern="1200"/>
        </a:p>
      </dsp:txBody>
      <dsp:txXfrm>
        <a:off x="1102834" y="1680483"/>
        <a:ext cx="6184468" cy="685739"/>
      </dsp:txXfrm>
    </dsp:sp>
    <dsp:sp modelId="{E758FECA-2BA2-41C6-B259-8490EC65E708}">
      <dsp:nvSpPr>
        <dsp:cNvPr id="0" name=""/>
        <dsp:cNvSpPr/>
      </dsp:nvSpPr>
      <dsp:spPr>
        <a:xfrm>
          <a:off x="1622250" y="2488724"/>
          <a:ext cx="7241351" cy="72840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x-none" sz="1400" kern="1200"/>
            <a:t>RULERS OF THE DARKESS – DEMONS IN CHARGE OF GOVERNMENTS</a:t>
          </a:r>
          <a:endParaRPr lang="en-US" sz="1400" kern="1200"/>
        </a:p>
      </dsp:txBody>
      <dsp:txXfrm>
        <a:off x="1643584" y="2510058"/>
        <a:ext cx="6184468" cy="685739"/>
      </dsp:txXfrm>
    </dsp:sp>
    <dsp:sp modelId="{BF74B549-62A1-4BA5-B97C-5D1DDDE5D719}">
      <dsp:nvSpPr>
        <dsp:cNvPr id="0" name=""/>
        <dsp:cNvSpPr/>
      </dsp:nvSpPr>
      <dsp:spPr>
        <a:xfrm>
          <a:off x="2163000" y="3318298"/>
          <a:ext cx="7241351" cy="728407"/>
        </a:xfrm>
        <a:prstGeom prst="roundRect">
          <a:avLst>
            <a:gd name="adj" fmla="val 10000"/>
          </a:avLst>
        </a:prstGeom>
        <a:solidFill>
          <a:schemeClr val="lt1">
            <a:hueOff val="0"/>
            <a:satOff val="0"/>
            <a:lumOff val="0"/>
            <a:alphaOff val="0"/>
          </a:schemeClr>
        </a:solidFill>
        <a:ln w="19050"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x-none" sz="1400" kern="1200"/>
            <a:t>SPIRITUAL WICKEDNESS IN HIGH PLACES – TROOPS DEDICATED TO SPREADING EVIL AND DESTROYING LIVES THROUGH SINFUL BONDAGE     </a:t>
          </a:r>
          <a:r>
            <a:rPr lang="x-none" sz="1400" i="1" kern="1200"/>
            <a:t>Ponēria</a:t>
          </a:r>
          <a:r>
            <a:rPr lang="x-none" sz="1400" kern="1200"/>
            <a:t> (from </a:t>
          </a:r>
          <a:r>
            <a:rPr lang="x-none" sz="1400" i="1" kern="1200"/>
            <a:t>ponēros</a:t>
          </a:r>
          <a:r>
            <a:rPr lang="x-none" sz="1400" kern="1200"/>
            <a:t>) is depravity (</a:t>
          </a:r>
          <a:r>
            <a:rPr lang="x-none" sz="1400" u="sng" kern="1200"/>
            <a:t>Mat_22:18; 1Co_5:8).</a:t>
          </a:r>
          <a:endParaRPr lang="en-US" sz="1400" kern="1200"/>
        </a:p>
      </dsp:txBody>
      <dsp:txXfrm>
        <a:off x="2184334" y="3339632"/>
        <a:ext cx="6184468" cy="685739"/>
      </dsp:txXfrm>
    </dsp:sp>
    <dsp:sp modelId="{F612B30F-0823-43D5-84AA-8EDEC2B6A3B4}">
      <dsp:nvSpPr>
        <dsp:cNvPr id="0" name=""/>
        <dsp:cNvSpPr/>
      </dsp:nvSpPr>
      <dsp:spPr>
        <a:xfrm>
          <a:off x="6767886" y="532141"/>
          <a:ext cx="473464" cy="473464"/>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6874415" y="532141"/>
        <a:ext cx="260406" cy="356282"/>
      </dsp:txXfrm>
    </dsp:sp>
    <dsp:sp modelId="{A631749D-1806-4855-8EAE-758DB6B7F36C}">
      <dsp:nvSpPr>
        <dsp:cNvPr id="0" name=""/>
        <dsp:cNvSpPr/>
      </dsp:nvSpPr>
      <dsp:spPr>
        <a:xfrm>
          <a:off x="7308636" y="1361716"/>
          <a:ext cx="473464" cy="473464"/>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415165" y="1361716"/>
        <a:ext cx="260406" cy="356282"/>
      </dsp:txXfrm>
    </dsp:sp>
    <dsp:sp modelId="{8D8E19D2-CD2A-4F65-8365-F8FB0DAC836B}">
      <dsp:nvSpPr>
        <dsp:cNvPr id="0" name=""/>
        <dsp:cNvSpPr/>
      </dsp:nvSpPr>
      <dsp:spPr>
        <a:xfrm>
          <a:off x="7849386" y="2179151"/>
          <a:ext cx="473464" cy="473464"/>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7955915" y="2179151"/>
        <a:ext cx="260406" cy="356282"/>
      </dsp:txXfrm>
    </dsp:sp>
    <dsp:sp modelId="{D62F21C2-A714-4BBA-80C9-6992ADFF06EA}">
      <dsp:nvSpPr>
        <dsp:cNvPr id="0" name=""/>
        <dsp:cNvSpPr/>
      </dsp:nvSpPr>
      <dsp:spPr>
        <a:xfrm>
          <a:off x="8390137" y="3016819"/>
          <a:ext cx="473464" cy="473464"/>
        </a:xfrm>
        <a:prstGeom prst="downArrow">
          <a:avLst>
            <a:gd name="adj1" fmla="val 55000"/>
            <a:gd name="adj2" fmla="val 45000"/>
          </a:avLst>
        </a:prstGeom>
        <a:solidFill>
          <a:schemeClr val="lt1">
            <a:alpha val="90000"/>
            <a:tint val="40000"/>
            <a:hueOff val="0"/>
            <a:satOff val="0"/>
            <a:lumOff val="0"/>
            <a:alphaOff val="0"/>
          </a:schemeClr>
        </a:solidFill>
        <a:ln w="19050" cap="rnd"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496666" y="3016819"/>
        <a:ext cx="260406" cy="356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7C66F-30AF-4204-911A-9D07A9453344}">
      <dsp:nvSpPr>
        <dsp:cNvPr id="0" name=""/>
        <dsp:cNvSpPr/>
      </dsp:nvSpPr>
      <dsp:spPr>
        <a:xfrm>
          <a:off x="0" y="0"/>
          <a:ext cx="8389434" cy="612769"/>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x-none" sz="1600" kern="1200"/>
            <a:t>and having put on the </a:t>
          </a:r>
          <a:r>
            <a:rPr lang="x-none" sz="1600" b="1" kern="1200"/>
            <a:t>breastplate of righteousness</a:t>
          </a:r>
          <a:r>
            <a:rPr lang="x-none" sz="1600" kern="1200"/>
            <a:t>;</a:t>
          </a:r>
          <a:endParaRPr lang="en-US" sz="1600" kern="1200"/>
        </a:p>
      </dsp:txBody>
      <dsp:txXfrm>
        <a:off x="17947" y="17947"/>
        <a:ext cx="7656515" cy="576875"/>
      </dsp:txXfrm>
    </dsp:sp>
    <dsp:sp modelId="{38E34DBD-24AE-442B-A239-25A2D09F19DB}">
      <dsp:nvSpPr>
        <dsp:cNvPr id="0" name=""/>
        <dsp:cNvSpPr/>
      </dsp:nvSpPr>
      <dsp:spPr>
        <a:xfrm>
          <a:off x="626483" y="697876"/>
          <a:ext cx="8389434" cy="612769"/>
        </a:xfrm>
        <a:prstGeom prst="roundRect">
          <a:avLst>
            <a:gd name="adj" fmla="val 10000"/>
          </a:avLst>
        </a:prstGeom>
        <a:solidFill>
          <a:schemeClr val="accent2">
            <a:hueOff val="-332684"/>
            <a:satOff val="2054"/>
            <a:lumOff val="-294"/>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x-none" sz="1600" kern="1200"/>
            <a:t>(15)  Be ready </a:t>
          </a:r>
          <a:r>
            <a:rPr lang="x-none" sz="1600" b="1" kern="1200"/>
            <a:t>with the good news of peace as shoes on your feet</a:t>
          </a:r>
          <a:r>
            <a:rPr lang="x-none" sz="1600" kern="1200"/>
            <a:t>; </a:t>
          </a:r>
          <a:endParaRPr lang="en-US" sz="1600" kern="1200"/>
        </a:p>
      </dsp:txBody>
      <dsp:txXfrm>
        <a:off x="644430" y="715823"/>
        <a:ext cx="7328756" cy="576875"/>
      </dsp:txXfrm>
    </dsp:sp>
    <dsp:sp modelId="{D4ECD26E-7588-44A4-BC58-8092150BBB6A}">
      <dsp:nvSpPr>
        <dsp:cNvPr id="0" name=""/>
        <dsp:cNvSpPr/>
      </dsp:nvSpPr>
      <dsp:spPr>
        <a:xfrm>
          <a:off x="1252967" y="1395753"/>
          <a:ext cx="8389434" cy="612769"/>
        </a:xfrm>
        <a:prstGeom prst="roundRect">
          <a:avLst>
            <a:gd name="adj" fmla="val 10000"/>
          </a:avLst>
        </a:prstGeom>
        <a:solidFill>
          <a:schemeClr val="accent2">
            <a:hueOff val="-665368"/>
            <a:satOff val="4108"/>
            <a:lumOff val="-588"/>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x-none" sz="1600" kern="1200"/>
            <a:t>(16)  And most of all, </a:t>
          </a:r>
          <a:r>
            <a:rPr lang="x-none" sz="1600" b="1" kern="1200"/>
            <a:t>using faith as a cover</a:t>
          </a:r>
          <a:r>
            <a:rPr lang="en-US" sz="1600" b="1" kern="1200"/>
            <a:t>(SHEILD OF FAITH)</a:t>
          </a:r>
          <a:r>
            <a:rPr lang="en-US" sz="1600" kern="1200"/>
            <a:t> </a:t>
          </a:r>
          <a:r>
            <a:rPr lang="x-none" sz="1600" kern="1200"/>
            <a:t>to keep off all the flaming arrows of the Evil One.  </a:t>
          </a:r>
          <a:endParaRPr lang="en-US" sz="1600" kern="1200"/>
        </a:p>
      </dsp:txBody>
      <dsp:txXfrm>
        <a:off x="1270914" y="1413700"/>
        <a:ext cx="7328756" cy="576875"/>
      </dsp:txXfrm>
    </dsp:sp>
    <dsp:sp modelId="{11712C62-B706-4503-8CE8-A9DD1CAA5110}">
      <dsp:nvSpPr>
        <dsp:cNvPr id="0" name=""/>
        <dsp:cNvSpPr/>
      </dsp:nvSpPr>
      <dsp:spPr>
        <a:xfrm>
          <a:off x="1879451" y="2093630"/>
          <a:ext cx="8389434" cy="612769"/>
        </a:xfrm>
        <a:prstGeom prst="roundRect">
          <a:avLst>
            <a:gd name="adj" fmla="val 10000"/>
          </a:avLst>
        </a:prstGeom>
        <a:solidFill>
          <a:schemeClr val="accent2">
            <a:hueOff val="-998051"/>
            <a:satOff val="6162"/>
            <a:lumOff val="-882"/>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4. </a:t>
          </a:r>
          <a:r>
            <a:rPr lang="x-none" sz="1600" kern="1200"/>
            <a:t>(17)  And </a:t>
          </a:r>
          <a:r>
            <a:rPr lang="x-none" sz="1600" b="1" kern="1200"/>
            <a:t>take salvation for your head-dress</a:t>
          </a:r>
          <a:r>
            <a:rPr lang="en-US" sz="1600" b="1" kern="1200"/>
            <a:t>(HELMET OF SALVATION)</a:t>
          </a:r>
          <a:endParaRPr lang="en-US" sz="1600" kern="1200"/>
        </a:p>
      </dsp:txBody>
      <dsp:txXfrm>
        <a:off x="1897398" y="2111577"/>
        <a:ext cx="7328756" cy="576875"/>
      </dsp:txXfrm>
    </dsp:sp>
    <dsp:sp modelId="{D5E39338-368D-4C55-BD0D-5FD5E4CCC74C}">
      <dsp:nvSpPr>
        <dsp:cNvPr id="0" name=""/>
        <dsp:cNvSpPr/>
      </dsp:nvSpPr>
      <dsp:spPr>
        <a:xfrm>
          <a:off x="2505935" y="2791507"/>
          <a:ext cx="8389434" cy="612769"/>
        </a:xfrm>
        <a:prstGeom prst="roundRect">
          <a:avLst>
            <a:gd name="adj" fmla="val 10000"/>
          </a:avLst>
        </a:prstGeom>
        <a:solidFill>
          <a:schemeClr val="accent2">
            <a:hueOff val="-1330735"/>
            <a:satOff val="8216"/>
            <a:lumOff val="-117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x-none" sz="1600" kern="1200"/>
            <a:t>and the </a:t>
          </a:r>
          <a:r>
            <a:rPr lang="x-none" sz="1600" b="1" kern="1200"/>
            <a:t>sword of the Spirit</a:t>
          </a:r>
          <a:r>
            <a:rPr lang="x-none" sz="1600" kern="1200"/>
            <a:t>, which is </a:t>
          </a:r>
          <a:r>
            <a:rPr lang="x-none" sz="1600" b="1" kern="1200"/>
            <a:t>the word of God</a:t>
          </a:r>
          <a:r>
            <a:rPr lang="x-none" sz="1600" kern="1200"/>
            <a:t>:</a:t>
          </a:r>
          <a:endParaRPr lang="en-US" sz="1600" kern="1200"/>
        </a:p>
      </dsp:txBody>
      <dsp:txXfrm>
        <a:off x="2523882" y="2809454"/>
        <a:ext cx="7328756" cy="576875"/>
      </dsp:txXfrm>
    </dsp:sp>
    <dsp:sp modelId="{9725C44C-43A1-4F34-AC92-7EE43B8C91B5}">
      <dsp:nvSpPr>
        <dsp:cNvPr id="0" name=""/>
        <dsp:cNvSpPr/>
      </dsp:nvSpPr>
      <dsp:spPr>
        <a:xfrm>
          <a:off x="7991134" y="447662"/>
          <a:ext cx="398300" cy="398300"/>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080751" y="447662"/>
        <a:ext cx="219066" cy="299721"/>
      </dsp:txXfrm>
    </dsp:sp>
    <dsp:sp modelId="{39B7A39F-01A8-43B6-911C-A14CF6406F2A}">
      <dsp:nvSpPr>
        <dsp:cNvPr id="0" name=""/>
        <dsp:cNvSpPr/>
      </dsp:nvSpPr>
      <dsp:spPr>
        <a:xfrm>
          <a:off x="8617618" y="1145539"/>
          <a:ext cx="398300" cy="398300"/>
        </a:xfrm>
        <a:prstGeom prst="downArrow">
          <a:avLst>
            <a:gd name="adj1" fmla="val 55000"/>
            <a:gd name="adj2" fmla="val 45000"/>
          </a:avLst>
        </a:prstGeom>
        <a:solidFill>
          <a:schemeClr val="accent2">
            <a:tint val="40000"/>
            <a:alpha val="90000"/>
            <a:hueOff val="-543487"/>
            <a:satOff val="3482"/>
            <a:lumOff val="159"/>
            <a:alphaOff val="0"/>
          </a:schemeClr>
        </a:solidFill>
        <a:ln w="19050" cap="rnd" cmpd="sng" algn="ctr">
          <a:solidFill>
            <a:schemeClr val="accent2">
              <a:tint val="40000"/>
              <a:alpha val="90000"/>
              <a:hueOff val="-543487"/>
              <a:satOff val="3482"/>
              <a:lumOff val="1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707235" y="1145539"/>
        <a:ext cx="219066" cy="299721"/>
      </dsp:txXfrm>
    </dsp:sp>
    <dsp:sp modelId="{400D4F18-B7E4-40DD-9D76-CC667F8641D2}">
      <dsp:nvSpPr>
        <dsp:cNvPr id="0" name=""/>
        <dsp:cNvSpPr/>
      </dsp:nvSpPr>
      <dsp:spPr>
        <a:xfrm>
          <a:off x="9244102" y="1833203"/>
          <a:ext cx="398300" cy="398300"/>
        </a:xfrm>
        <a:prstGeom prst="downArrow">
          <a:avLst>
            <a:gd name="adj1" fmla="val 55000"/>
            <a:gd name="adj2" fmla="val 45000"/>
          </a:avLst>
        </a:prstGeom>
        <a:solidFill>
          <a:schemeClr val="accent2">
            <a:tint val="40000"/>
            <a:alpha val="90000"/>
            <a:hueOff val="-1086975"/>
            <a:satOff val="6965"/>
            <a:lumOff val="318"/>
            <a:alphaOff val="0"/>
          </a:schemeClr>
        </a:solidFill>
        <a:ln w="19050" cap="rnd" cmpd="sng" algn="ctr">
          <a:solidFill>
            <a:schemeClr val="accent2">
              <a:tint val="40000"/>
              <a:alpha val="90000"/>
              <a:hueOff val="-1086975"/>
              <a:satOff val="6965"/>
              <a:lumOff val="3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9333719" y="1833203"/>
        <a:ext cx="219066" cy="299721"/>
      </dsp:txXfrm>
    </dsp:sp>
    <dsp:sp modelId="{AEA3FE33-D0AC-4022-83BE-CAA07C955D6E}">
      <dsp:nvSpPr>
        <dsp:cNvPr id="0" name=""/>
        <dsp:cNvSpPr/>
      </dsp:nvSpPr>
      <dsp:spPr>
        <a:xfrm>
          <a:off x="9870585" y="2537888"/>
          <a:ext cx="398300" cy="398300"/>
        </a:xfrm>
        <a:prstGeom prst="downArrow">
          <a:avLst>
            <a:gd name="adj1" fmla="val 55000"/>
            <a:gd name="adj2" fmla="val 45000"/>
          </a:avLst>
        </a:prstGeom>
        <a:solidFill>
          <a:schemeClr val="accent2">
            <a:tint val="40000"/>
            <a:alpha val="90000"/>
            <a:hueOff val="-1630462"/>
            <a:satOff val="10447"/>
            <a:lumOff val="477"/>
            <a:alphaOff val="0"/>
          </a:schemeClr>
        </a:solidFill>
        <a:ln w="19050" cap="rnd" cmpd="sng" algn="ctr">
          <a:solidFill>
            <a:schemeClr val="accent2">
              <a:tint val="40000"/>
              <a:alpha val="90000"/>
              <a:hueOff val="-1630462"/>
              <a:satOff val="10447"/>
              <a:lumOff val="4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9960202" y="2537888"/>
        <a:ext cx="219066" cy="299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C7B32-152A-4373-98C4-C697A7BC5A3C}">
      <dsp:nvSpPr>
        <dsp:cNvPr id="0" name=""/>
        <dsp:cNvSpPr/>
      </dsp:nvSpPr>
      <dsp:spPr>
        <a:xfrm>
          <a:off x="1364" y="575322"/>
          <a:ext cx="5321043" cy="3192626"/>
        </a:xfrm>
        <a:prstGeom prst="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PRAY FOR YOUR BROTHERS AND SISTERS IN CHRIST</a:t>
          </a:r>
        </a:p>
      </dsp:txBody>
      <dsp:txXfrm>
        <a:off x="1364" y="575322"/>
        <a:ext cx="5321043" cy="3192626"/>
      </dsp:txXfrm>
    </dsp:sp>
    <dsp:sp modelId="{DFF67B34-F2D5-4965-B137-FE2678649B24}">
      <dsp:nvSpPr>
        <dsp:cNvPr id="0" name=""/>
        <dsp:cNvSpPr/>
      </dsp:nvSpPr>
      <dsp:spPr>
        <a:xfrm>
          <a:off x="5854512" y="575322"/>
          <a:ext cx="5321043" cy="3192626"/>
        </a:xfrm>
        <a:prstGeom prst="rect">
          <a:avLst/>
        </a:prstGeom>
        <a:solidFill>
          <a:schemeClr val="accent5">
            <a:hueOff val="-2627937"/>
            <a:satOff val="-17848"/>
            <a:lumOff val="-7451"/>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x-none" sz="3100" kern="1200" dirty="0"/>
            <a:t>(18)  With prayers and deep desires, making requests at all times in the Spirit, and keeping watch, with strong purpose, in prayer for all the saints,  </a:t>
          </a:r>
          <a:endParaRPr lang="en-US" sz="3100" kern="1200" dirty="0"/>
        </a:p>
      </dsp:txBody>
      <dsp:txXfrm>
        <a:off x="5854512" y="575322"/>
        <a:ext cx="5321043" cy="3192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5/14/2018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5/14/2018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5/14/2018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5/14/2018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5/14/2018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5/14/2018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threefeathersministr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52B1-3D77-41BA-B513-B74C9C35587A}"/>
              </a:ext>
            </a:extLst>
          </p:cNvPr>
          <p:cNvSpPr>
            <a:spLocks noGrp="1"/>
          </p:cNvSpPr>
          <p:nvPr>
            <p:ph type="ctrTitle"/>
          </p:nvPr>
        </p:nvSpPr>
        <p:spPr>
          <a:xfrm>
            <a:off x="1154955" y="1417122"/>
            <a:ext cx="9754510" cy="3360259"/>
          </a:xfrm>
        </p:spPr>
        <p:txBody>
          <a:bodyPr/>
          <a:lstStyle/>
          <a:p>
            <a:r>
              <a:rPr lang="en-US" dirty="0"/>
              <a:t>THE ENEMY WITHOUT</a:t>
            </a:r>
          </a:p>
        </p:txBody>
      </p:sp>
      <p:sp>
        <p:nvSpPr>
          <p:cNvPr id="3" name="Subtitle 2">
            <a:extLst>
              <a:ext uri="{FF2B5EF4-FFF2-40B4-BE49-F238E27FC236}">
                <a16:creationId xmlns:a16="http://schemas.microsoft.com/office/drawing/2014/main" id="{758F1FE4-CFA1-4075-9913-C063E5EE075A}"/>
              </a:ext>
            </a:extLst>
          </p:cNvPr>
          <p:cNvSpPr>
            <a:spLocks noGrp="1"/>
          </p:cNvSpPr>
          <p:nvPr>
            <p:ph type="subTitle" idx="1"/>
          </p:nvPr>
        </p:nvSpPr>
        <p:spPr/>
        <p:txBody>
          <a:bodyPr/>
          <a:lstStyle/>
          <a:p>
            <a:r>
              <a:rPr lang="en-US" dirty="0"/>
              <a:t>REV ROBERT DE CORAH  </a:t>
            </a:r>
            <a:r>
              <a:rPr lang="en-US" dirty="0">
                <a:hlinkClick r:id="rId2"/>
              </a:rPr>
              <a:t>WWW.THREEFEATHERSMINISTRY.COM</a:t>
            </a:r>
            <a:endParaRPr lang="en-US" dirty="0"/>
          </a:p>
          <a:p>
            <a:endParaRPr lang="en-US" dirty="0"/>
          </a:p>
        </p:txBody>
      </p:sp>
    </p:spTree>
    <p:extLst>
      <p:ext uri="{BB962C8B-B14F-4D97-AF65-F5344CB8AC3E}">
        <p14:creationId xmlns:p14="http://schemas.microsoft.com/office/powerpoint/2010/main" val="215954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AD0B-0D59-4870-8749-F1C0717C3DBF}"/>
              </a:ext>
            </a:extLst>
          </p:cNvPr>
          <p:cNvSpPr>
            <a:spLocks noGrp="1"/>
          </p:cNvSpPr>
          <p:nvPr>
            <p:ph type="title"/>
          </p:nvPr>
        </p:nvSpPr>
        <p:spPr>
          <a:xfrm>
            <a:off x="646111" y="452718"/>
            <a:ext cx="9404723" cy="1400530"/>
          </a:xfrm>
        </p:spPr>
        <p:txBody>
          <a:bodyPr>
            <a:normAutofit/>
          </a:bodyPr>
          <a:lstStyle/>
          <a:p>
            <a:r>
              <a:rPr lang="en-US"/>
              <a:t>RANKS OF THE ENEMY</a:t>
            </a:r>
            <a:endParaRPr lang="en-US" dirty="0"/>
          </a:p>
        </p:txBody>
      </p:sp>
      <p:graphicFrame>
        <p:nvGraphicFramePr>
          <p:cNvPr id="5" name="Content Placeholder 2">
            <a:extLst>
              <a:ext uri="{FF2B5EF4-FFF2-40B4-BE49-F238E27FC236}">
                <a16:creationId xmlns:a16="http://schemas.microsoft.com/office/drawing/2014/main" id="{60672D09-7091-4A4D-9428-2B39BF31C34F}"/>
              </a:ext>
            </a:extLst>
          </p:cNvPr>
          <p:cNvGraphicFramePr>
            <a:graphicFrameLocks noGrp="1"/>
          </p:cNvGraphicFramePr>
          <p:nvPr>
            <p:ph idx="1"/>
            <p:extLst>
              <p:ext uri="{D42A27DB-BD31-4B8C-83A1-F6EECF244321}">
                <p14:modId xmlns:p14="http://schemas.microsoft.com/office/powerpoint/2010/main" val="2193110701"/>
              </p:ext>
            </p:extLst>
          </p:nvPr>
        </p:nvGraphicFramePr>
        <p:xfrm>
          <a:off x="646111" y="2237362"/>
          <a:ext cx="9404352" cy="404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302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25" name="Content Placeholder 6" descr="A picture containing person, text, man, book&#10;&#10;Description generated with high confidence">
            <a:extLst>
              <a:ext uri="{FF2B5EF4-FFF2-40B4-BE49-F238E27FC236}">
                <a16:creationId xmlns:a16="http://schemas.microsoft.com/office/drawing/2014/main" id="{CC9FD92C-4E56-4D3C-8E92-2AB6FC16123C}"/>
              </a:ext>
            </a:extLst>
          </p:cNvPr>
          <p:cNvPicPr>
            <a:picLocks noChangeAspect="1"/>
          </p:cNvPicPr>
          <p:nvPr/>
        </p:nvPicPr>
        <p:blipFill rotWithShape="1">
          <a:blip r:embed="rId3"/>
          <a:srcRect r="-2" b="9286"/>
          <a:stretch/>
        </p:blipFill>
        <p:spPr>
          <a:xfrm>
            <a:off x="4634680" y="10"/>
            <a:ext cx="7560130" cy="6857990"/>
          </a:xfrm>
          <a:prstGeom prst="rect">
            <a:avLst/>
          </a:prstGeom>
        </p:spPr>
      </p:pic>
      <p:sp>
        <p:nvSpPr>
          <p:cNvPr id="4" name="Title 3">
            <a:extLst>
              <a:ext uri="{FF2B5EF4-FFF2-40B4-BE49-F238E27FC236}">
                <a16:creationId xmlns:a16="http://schemas.microsoft.com/office/drawing/2014/main" id="{D846A723-BA07-495A-A98F-379268668406}"/>
              </a:ext>
            </a:extLst>
          </p:cNvPr>
          <p:cNvSpPr>
            <a:spLocks noGrp="1"/>
          </p:cNvSpPr>
          <p:nvPr>
            <p:ph type="title"/>
          </p:nvPr>
        </p:nvSpPr>
        <p:spPr/>
        <p:txBody>
          <a:bodyPr vert="horz" lIns="91440" tIns="45720" rIns="91440" bIns="45720" rtlCol="0">
            <a:normAutofit/>
          </a:bodyPr>
          <a:lstStyle/>
          <a:p>
            <a:pPr>
              <a:lnSpc>
                <a:spcPct val="90000"/>
              </a:lnSpc>
            </a:pPr>
            <a:r>
              <a:rPr lang="en-US" sz="2000" dirty="0"/>
              <a:t>THE ENEMY IS DEFEATED THROUGH SUPERNATURAL PROTECTION AND OFFENSIVE WEAPONARY VV 13-17</a:t>
            </a:r>
            <a:br>
              <a:rPr lang="en-US" sz="1700" dirty="0"/>
            </a:br>
            <a:endParaRPr lang="en-US" sz="1700" dirty="0"/>
          </a:p>
        </p:txBody>
      </p:sp>
      <p:sp>
        <p:nvSpPr>
          <p:cNvPr id="27" name="Content Placeholder 26">
            <a:extLst>
              <a:ext uri="{FF2B5EF4-FFF2-40B4-BE49-F238E27FC236}">
                <a16:creationId xmlns:a16="http://schemas.microsoft.com/office/drawing/2014/main" id="{631538F8-A8D3-49AA-AB57-6B0123376647}"/>
              </a:ext>
            </a:extLst>
          </p:cNvPr>
          <p:cNvSpPr>
            <a:spLocks noGrp="1"/>
          </p:cNvSpPr>
          <p:nvPr>
            <p:ph idx="1"/>
          </p:nvPr>
        </p:nvSpPr>
        <p:spPr/>
        <p:txBody>
          <a:bodyPr>
            <a:normAutofit/>
          </a:bodyPr>
          <a:lstStyle/>
          <a:p>
            <a:r>
              <a:rPr lang="en-US" sz="3600" dirty="0"/>
              <a:t>THE ENEMY IS DEFEATED THROUGH THE NAME OF THE LORD OF HOSTS</a:t>
            </a:r>
          </a:p>
          <a:p>
            <a:endParaRPr lang="en-US" dirty="0"/>
          </a:p>
        </p:txBody>
      </p:sp>
    </p:spTree>
    <p:extLst>
      <p:ext uri="{BB962C8B-B14F-4D97-AF65-F5344CB8AC3E}">
        <p14:creationId xmlns:p14="http://schemas.microsoft.com/office/powerpoint/2010/main" val="216475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E97535C6-26D5-4D5E-93E3-1493382E29F2}"/>
              </a:ext>
            </a:extLst>
          </p:cNvPr>
          <p:cNvPicPr>
            <a:picLocks noChangeAspect="1"/>
          </p:cNvPicPr>
          <p:nvPr/>
        </p:nvPicPr>
        <p:blipFill rotWithShape="1">
          <a:blip r:embed="rId3"/>
          <a:srcRect l="11283" r="23401" b="1"/>
          <a:stretch/>
        </p:blipFill>
        <p:spPr>
          <a:xfrm>
            <a:off x="4634680" y="10"/>
            <a:ext cx="7560130" cy="6857990"/>
          </a:xfrm>
          <a:prstGeom prst="rect">
            <a:avLst/>
          </a:prstGeom>
        </p:spPr>
      </p:pic>
      <p:sp>
        <p:nvSpPr>
          <p:cNvPr id="13" name="Rectangle 12">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B01A553-5972-4129-AC27-09049D458943}"/>
              </a:ext>
            </a:extLst>
          </p:cNvPr>
          <p:cNvSpPr>
            <a:spLocks noGrp="1"/>
          </p:cNvSpPr>
          <p:nvPr>
            <p:ph type="title"/>
          </p:nvPr>
        </p:nvSpPr>
        <p:spPr>
          <a:xfrm>
            <a:off x="650669" y="629266"/>
            <a:ext cx="3330328" cy="1641986"/>
          </a:xfrm>
        </p:spPr>
        <p:txBody>
          <a:bodyPr>
            <a:normAutofit/>
          </a:bodyPr>
          <a:lstStyle/>
          <a:p>
            <a:pPr>
              <a:lnSpc>
                <a:spcPct val="90000"/>
              </a:lnSpc>
            </a:pPr>
            <a:r>
              <a:rPr lang="en-US" sz="2600"/>
              <a:t>DAVID BEAT GOLIATH THAT NAME</a:t>
            </a:r>
            <a:br>
              <a:rPr lang="en-US" sz="2600"/>
            </a:br>
            <a:endParaRPr lang="en-US" sz="2600"/>
          </a:p>
        </p:txBody>
      </p:sp>
      <p:sp>
        <p:nvSpPr>
          <p:cNvPr id="10" name="Content Placeholder 9">
            <a:extLst>
              <a:ext uri="{FF2B5EF4-FFF2-40B4-BE49-F238E27FC236}">
                <a16:creationId xmlns:a16="http://schemas.microsoft.com/office/drawing/2014/main" id="{1506C4FB-35F9-4A2D-AFE2-8DDADE7E5E84}"/>
              </a:ext>
            </a:extLst>
          </p:cNvPr>
          <p:cNvSpPr>
            <a:spLocks noGrp="1"/>
          </p:cNvSpPr>
          <p:nvPr>
            <p:ph idx="1"/>
          </p:nvPr>
        </p:nvSpPr>
        <p:spPr>
          <a:xfrm>
            <a:off x="245979" y="1807411"/>
            <a:ext cx="4010526" cy="4705684"/>
          </a:xfrm>
        </p:spPr>
        <p:txBody>
          <a:bodyPr>
            <a:normAutofit/>
          </a:bodyPr>
          <a:lstStyle/>
          <a:p>
            <a:r>
              <a:rPr lang="x-none" sz="2400" u="sng" dirty="0"/>
              <a:t>1Sa_17:45  Then said David to the Philistine, Thou comest to me with a sword, and with a spear, and with a shield: but I come to thee in the name of the LORD of hosts, the God of the armies of Israel, whom thou hast defied.</a:t>
            </a:r>
            <a:endParaRPr lang="en-US" sz="2400" u="sng" dirty="0"/>
          </a:p>
          <a:p>
            <a:endParaRPr lang="en-US" dirty="0"/>
          </a:p>
        </p:txBody>
      </p:sp>
    </p:spTree>
    <p:extLst>
      <p:ext uri="{BB962C8B-B14F-4D97-AF65-F5344CB8AC3E}">
        <p14:creationId xmlns:p14="http://schemas.microsoft.com/office/powerpoint/2010/main" val="239475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B2F24852-97A4-43D8-9FAD-47AC790B7D72}"/>
              </a:ext>
            </a:extLst>
          </p:cNvPr>
          <p:cNvPicPr>
            <a:picLocks noChangeAspect="1"/>
          </p:cNvPicPr>
          <p:nvPr/>
        </p:nvPicPr>
        <p:blipFill rotWithShape="1">
          <a:blip r:embed="rId3"/>
          <a:srcRect l="6294" r="17566"/>
          <a:stretch/>
        </p:blipFill>
        <p:spPr>
          <a:xfrm>
            <a:off x="4619544" y="456655"/>
            <a:ext cx="7112582" cy="5791743"/>
          </a:xfrm>
          <a:prstGeom prst="rect">
            <a:avLst/>
          </a:prstGeom>
          <a:effectLst>
            <a:outerShdw blurRad="50800" dist="38100" dir="5400000" algn="t" rotWithShape="0">
              <a:prstClr val="black">
                <a:alpha val="43000"/>
              </a:prstClr>
            </a:outerShdw>
          </a:effectLst>
        </p:spPr>
      </p:pic>
      <p:sp>
        <p:nvSpPr>
          <p:cNvPr id="13" name="Rectangle 12">
            <a:extLst>
              <a:ext uri="{FF2B5EF4-FFF2-40B4-BE49-F238E27FC236}">
                <a16:creationId xmlns:a16="http://schemas.microsoft.com/office/drawing/2014/main" id="{8B552A8E-DEF9-4254-BD69-E4D91C6A1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463C42A-749C-42CA-9ED6-D0D8932143EC}"/>
              </a:ext>
            </a:extLst>
          </p:cNvPr>
          <p:cNvSpPr>
            <a:spLocks noGrp="1"/>
          </p:cNvSpPr>
          <p:nvPr>
            <p:ph type="title"/>
          </p:nvPr>
        </p:nvSpPr>
        <p:spPr>
          <a:xfrm>
            <a:off x="648930" y="629266"/>
            <a:ext cx="3322912" cy="1641987"/>
          </a:xfrm>
        </p:spPr>
        <p:txBody>
          <a:bodyPr>
            <a:normAutofit/>
          </a:bodyPr>
          <a:lstStyle/>
          <a:p>
            <a:pPr>
              <a:lnSpc>
                <a:spcPct val="90000"/>
              </a:lnSpc>
            </a:pPr>
            <a:r>
              <a:rPr lang="en-US" sz="2600"/>
              <a:t>PAUL DEFEATED SATAN IN THAT NAME</a:t>
            </a:r>
            <a:br>
              <a:rPr lang="en-US" sz="2600"/>
            </a:br>
            <a:endParaRPr lang="en-US" sz="2600"/>
          </a:p>
        </p:txBody>
      </p:sp>
      <p:sp>
        <p:nvSpPr>
          <p:cNvPr id="10" name="Content Placeholder 9">
            <a:extLst>
              <a:ext uri="{FF2B5EF4-FFF2-40B4-BE49-F238E27FC236}">
                <a16:creationId xmlns:a16="http://schemas.microsoft.com/office/drawing/2014/main" id="{E5018594-2D15-4C28-B2A9-5B727CB34329}"/>
              </a:ext>
            </a:extLst>
          </p:cNvPr>
          <p:cNvSpPr>
            <a:spLocks noGrp="1"/>
          </p:cNvSpPr>
          <p:nvPr>
            <p:ph idx="1"/>
          </p:nvPr>
        </p:nvSpPr>
        <p:spPr>
          <a:xfrm>
            <a:off x="267368" y="2144296"/>
            <a:ext cx="4063999" cy="4104104"/>
          </a:xfrm>
        </p:spPr>
        <p:txBody>
          <a:bodyPr>
            <a:normAutofit/>
          </a:bodyPr>
          <a:lstStyle/>
          <a:p>
            <a:r>
              <a:rPr lang="x-none" dirty="0"/>
              <a:t> </a:t>
            </a:r>
            <a:r>
              <a:rPr lang="x-none" sz="2800" dirty="0"/>
              <a:t>But Paul was greatly troubled and, turning, said to the spirit, </a:t>
            </a:r>
            <a:r>
              <a:rPr lang="x-none" sz="2800" b="1" dirty="0"/>
              <a:t>I give you orders in the name of Jesus Christ, to come out of her. And it came out that very hour. </a:t>
            </a:r>
            <a:endParaRPr lang="en-US" sz="2800" dirty="0"/>
          </a:p>
          <a:p>
            <a:endParaRPr lang="en-US" dirty="0"/>
          </a:p>
        </p:txBody>
      </p:sp>
    </p:spTree>
    <p:extLst>
      <p:ext uri="{BB962C8B-B14F-4D97-AF65-F5344CB8AC3E}">
        <p14:creationId xmlns:p14="http://schemas.microsoft.com/office/powerpoint/2010/main" val="2208780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18" name="Rectangle 17">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a:extLst>
              <a:ext uri="{FF2B5EF4-FFF2-40B4-BE49-F238E27FC236}">
                <a16:creationId xmlns:a16="http://schemas.microsoft.com/office/drawing/2014/main" id="{1D30E401-504B-495E-BA00-4014C3499404}"/>
              </a:ext>
            </a:extLst>
          </p:cNvPr>
          <p:cNvSpPr>
            <a:spLocks noGrp="1"/>
          </p:cNvSpPr>
          <p:nvPr>
            <p:ph type="title"/>
          </p:nvPr>
        </p:nvSpPr>
        <p:spPr>
          <a:xfrm>
            <a:off x="648930" y="629267"/>
            <a:ext cx="9252154" cy="1016654"/>
          </a:xfrm>
        </p:spPr>
        <p:txBody>
          <a:bodyPr>
            <a:normAutofit/>
          </a:bodyPr>
          <a:lstStyle/>
          <a:p>
            <a:r>
              <a:rPr lang="en-US" sz="3900">
                <a:solidFill>
                  <a:srgbClr val="EBEBEB"/>
                </a:solidFill>
              </a:rPr>
              <a:t>PUT ON THE WHOLE ARMOR OF GOD</a:t>
            </a:r>
          </a:p>
        </p:txBody>
      </p:sp>
      <p:graphicFrame>
        <p:nvGraphicFramePr>
          <p:cNvPr id="7" name="Content Placeholder 4">
            <a:extLst>
              <a:ext uri="{FF2B5EF4-FFF2-40B4-BE49-F238E27FC236}">
                <a16:creationId xmlns:a16="http://schemas.microsoft.com/office/drawing/2014/main" id="{BEF75693-88CE-46A4-A55E-F2B669C55BF9}"/>
              </a:ext>
            </a:extLst>
          </p:cNvPr>
          <p:cNvGraphicFramePr>
            <a:graphicFrameLocks noGrp="1"/>
          </p:cNvGraphicFramePr>
          <p:nvPr>
            <p:ph idx="1"/>
            <p:extLst>
              <p:ext uri="{D42A27DB-BD31-4B8C-83A1-F6EECF244321}">
                <p14:modId xmlns:p14="http://schemas.microsoft.com/office/powerpoint/2010/main" val="2624820884"/>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12154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A9D12C-3FC3-4230-A4DD-B4A05D424006}"/>
              </a:ext>
            </a:extLst>
          </p:cNvPr>
          <p:cNvSpPr>
            <a:spLocks noGrp="1"/>
          </p:cNvSpPr>
          <p:nvPr>
            <p:ph type="title"/>
          </p:nvPr>
        </p:nvSpPr>
        <p:spPr>
          <a:xfrm>
            <a:off x="646111" y="452718"/>
            <a:ext cx="9404723" cy="1400530"/>
          </a:xfrm>
        </p:spPr>
        <p:txBody>
          <a:bodyPr>
            <a:normAutofit/>
          </a:bodyPr>
          <a:lstStyle/>
          <a:p>
            <a:pPr>
              <a:lnSpc>
                <a:spcPct val="90000"/>
              </a:lnSpc>
            </a:pPr>
            <a:r>
              <a:rPr lang="en-US" sz="2900"/>
              <a:t>THE NEGLECTED PART OF THE ARMOR – ALL PRAYER IN THE SPIRIT</a:t>
            </a:r>
            <a:br>
              <a:rPr lang="en-US" sz="2900"/>
            </a:br>
            <a:endParaRPr lang="en-US" sz="2900"/>
          </a:p>
        </p:txBody>
      </p:sp>
      <p:graphicFrame>
        <p:nvGraphicFramePr>
          <p:cNvPr id="7" name="Content Placeholder 4">
            <a:extLst>
              <a:ext uri="{FF2B5EF4-FFF2-40B4-BE49-F238E27FC236}">
                <a16:creationId xmlns:a16="http://schemas.microsoft.com/office/drawing/2014/main" id="{CD570BA3-7C5F-4670-A830-07B01D45C9CF}"/>
              </a:ext>
            </a:extLst>
          </p:cNvPr>
          <p:cNvGraphicFramePr>
            <a:graphicFrameLocks noGrp="1"/>
          </p:cNvGraphicFramePr>
          <p:nvPr>
            <p:ph idx="1"/>
            <p:extLst>
              <p:ext uri="{D42A27DB-BD31-4B8C-83A1-F6EECF244321}">
                <p14:modId xmlns:p14="http://schemas.microsoft.com/office/powerpoint/2010/main" val="1145928814"/>
              </p:ext>
            </p:extLst>
          </p:nvPr>
        </p:nvGraphicFramePr>
        <p:xfrm>
          <a:off x="646110" y="1853248"/>
          <a:ext cx="11176921" cy="4343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8931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AA24B2-0769-424A-A31E-73E971B0CED9}"/>
              </a:ext>
            </a:extLst>
          </p:cNvPr>
          <p:cNvSpPr>
            <a:spLocks noGrp="1"/>
          </p:cNvSpPr>
          <p:nvPr>
            <p:ph type="title"/>
          </p:nvPr>
        </p:nvSpPr>
        <p:spPr/>
        <p:txBody>
          <a:bodyPr/>
          <a:lstStyle/>
          <a:p>
            <a:r>
              <a:rPr lang="en-US" dirty="0"/>
              <a:t>JESUS HAD PRAYED FOR PETER</a:t>
            </a:r>
            <a:br>
              <a:rPr lang="en-US" dirty="0"/>
            </a:br>
            <a:r>
              <a:rPr lang="en-US" dirty="0"/>
              <a:t>WHO WAS BEING ATTACKED</a:t>
            </a:r>
          </a:p>
        </p:txBody>
      </p:sp>
      <p:sp>
        <p:nvSpPr>
          <p:cNvPr id="5" name="Content Placeholder 4">
            <a:extLst>
              <a:ext uri="{FF2B5EF4-FFF2-40B4-BE49-F238E27FC236}">
                <a16:creationId xmlns:a16="http://schemas.microsoft.com/office/drawing/2014/main" id="{3D1A3ABF-4074-4555-8307-FA8CF15FF29C}"/>
              </a:ext>
            </a:extLst>
          </p:cNvPr>
          <p:cNvSpPr>
            <a:spLocks noGrp="1"/>
          </p:cNvSpPr>
          <p:nvPr>
            <p:ph idx="1"/>
          </p:nvPr>
        </p:nvSpPr>
        <p:spPr>
          <a:xfrm>
            <a:off x="513347" y="2069432"/>
            <a:ext cx="10930021" cy="4178967"/>
          </a:xfrm>
        </p:spPr>
        <p:txBody>
          <a:bodyPr>
            <a:normAutofit/>
          </a:bodyPr>
          <a:lstStyle/>
          <a:p>
            <a:r>
              <a:rPr lang="x-none" sz="4000" dirty="0"/>
              <a:t>Luke 22:31-32  And the Lord said, Simon, Simon, behold, Satan hath desired </a:t>
            </a:r>
            <a:r>
              <a:rPr lang="x-none" sz="4000" i="1" dirty="0"/>
              <a:t>to have</a:t>
            </a:r>
            <a:r>
              <a:rPr lang="x-none" sz="4000" dirty="0"/>
              <a:t> you, that he may sift </a:t>
            </a:r>
            <a:r>
              <a:rPr lang="x-none" sz="4000" i="1" dirty="0"/>
              <a:t>you</a:t>
            </a:r>
            <a:r>
              <a:rPr lang="x-none" sz="4000" dirty="0"/>
              <a:t> as wheat:  (32)  But </a:t>
            </a:r>
            <a:r>
              <a:rPr lang="x-none" sz="4000" b="1" dirty="0"/>
              <a:t>I have prayed for thee</a:t>
            </a:r>
            <a:r>
              <a:rPr lang="x-none" sz="4000" dirty="0"/>
              <a:t>, that thy faith fail not: and when thou art converted, strengthen thy brethren.</a:t>
            </a:r>
            <a:endParaRPr lang="en-US" sz="4000" dirty="0"/>
          </a:p>
          <a:p>
            <a:endParaRPr lang="en-US" dirty="0"/>
          </a:p>
        </p:txBody>
      </p:sp>
    </p:spTree>
    <p:extLst>
      <p:ext uri="{BB962C8B-B14F-4D97-AF65-F5344CB8AC3E}">
        <p14:creationId xmlns:p14="http://schemas.microsoft.com/office/powerpoint/2010/main" val="926104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74D282-792A-4144-90CE-B19E7D60C28A}"/>
              </a:ext>
            </a:extLst>
          </p:cNvPr>
          <p:cNvSpPr>
            <a:spLocks noGrp="1"/>
          </p:cNvSpPr>
          <p:nvPr>
            <p:ph type="title"/>
          </p:nvPr>
        </p:nvSpPr>
        <p:spPr/>
        <p:txBody>
          <a:bodyPr/>
          <a:lstStyle/>
          <a:p>
            <a:r>
              <a:rPr lang="en-US" dirty="0"/>
              <a:t>PRAY FOR SPIRITUAL LEADERSHIP</a:t>
            </a:r>
            <a:br>
              <a:rPr lang="en-US" dirty="0"/>
            </a:br>
            <a:endParaRPr lang="en-US" dirty="0"/>
          </a:p>
        </p:txBody>
      </p:sp>
      <p:sp>
        <p:nvSpPr>
          <p:cNvPr id="5" name="Content Placeholder 4">
            <a:extLst>
              <a:ext uri="{FF2B5EF4-FFF2-40B4-BE49-F238E27FC236}">
                <a16:creationId xmlns:a16="http://schemas.microsoft.com/office/drawing/2014/main" id="{C465C86A-243A-483F-A8C8-C0F5A85743AC}"/>
              </a:ext>
            </a:extLst>
          </p:cNvPr>
          <p:cNvSpPr>
            <a:spLocks noGrp="1"/>
          </p:cNvSpPr>
          <p:nvPr>
            <p:ph idx="1"/>
          </p:nvPr>
        </p:nvSpPr>
        <p:spPr/>
        <p:txBody>
          <a:bodyPr/>
          <a:lstStyle/>
          <a:p>
            <a:r>
              <a:rPr lang="en-US" dirty="0"/>
              <a:t>)  </a:t>
            </a:r>
            <a:r>
              <a:rPr lang="en-US" sz="4800" dirty="0"/>
              <a:t>And for me, that words may be given to me in the opening of my mouth, to make clear without fear the secret of the good news, </a:t>
            </a:r>
          </a:p>
        </p:txBody>
      </p:sp>
    </p:spTree>
    <p:extLst>
      <p:ext uri="{BB962C8B-B14F-4D97-AF65-F5344CB8AC3E}">
        <p14:creationId xmlns:p14="http://schemas.microsoft.com/office/powerpoint/2010/main" val="141804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67CB-83FF-4C41-A5B9-F9954F91285C}"/>
              </a:ext>
            </a:extLst>
          </p:cNvPr>
          <p:cNvSpPr>
            <a:spLocks noGrp="1"/>
          </p:cNvSpPr>
          <p:nvPr>
            <p:ph type="title"/>
          </p:nvPr>
        </p:nvSpPr>
        <p:spPr/>
        <p:txBody>
          <a:bodyPr/>
          <a:lstStyle/>
          <a:p>
            <a:r>
              <a:rPr lang="en-US" dirty="0"/>
              <a:t>PRAY FOR THE LOST</a:t>
            </a:r>
          </a:p>
        </p:txBody>
      </p:sp>
      <p:sp>
        <p:nvSpPr>
          <p:cNvPr id="3" name="Content Placeholder 2">
            <a:extLst>
              <a:ext uri="{FF2B5EF4-FFF2-40B4-BE49-F238E27FC236}">
                <a16:creationId xmlns:a16="http://schemas.microsoft.com/office/drawing/2014/main" id="{6F9D25E9-B7E2-4D27-ABBA-932824080CAF}"/>
              </a:ext>
            </a:extLst>
          </p:cNvPr>
          <p:cNvSpPr>
            <a:spLocks noGrp="1"/>
          </p:cNvSpPr>
          <p:nvPr>
            <p:ph idx="1"/>
          </p:nvPr>
        </p:nvSpPr>
        <p:spPr>
          <a:xfrm>
            <a:off x="310148" y="1786021"/>
            <a:ext cx="11304336" cy="4462379"/>
          </a:xfrm>
        </p:spPr>
        <p:txBody>
          <a:bodyPr>
            <a:normAutofit/>
          </a:bodyPr>
          <a:lstStyle/>
          <a:p>
            <a:r>
              <a:rPr lang="en-US" sz="5400" dirty="0"/>
              <a:t>For which I am a representative in chains, and that I may say without fear the things which it is right for me to say.</a:t>
            </a:r>
          </a:p>
        </p:txBody>
      </p:sp>
    </p:spTree>
    <p:extLst>
      <p:ext uri="{BB962C8B-B14F-4D97-AF65-F5344CB8AC3E}">
        <p14:creationId xmlns:p14="http://schemas.microsoft.com/office/powerpoint/2010/main" val="3555410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D477B-831E-4C21-AD08-720726544874}"/>
              </a:ext>
            </a:extLst>
          </p:cNvPr>
          <p:cNvSpPr>
            <a:spLocks noGrp="1"/>
          </p:cNvSpPr>
          <p:nvPr>
            <p:ph type="title"/>
          </p:nvPr>
        </p:nvSpPr>
        <p:spPr/>
        <p:txBody>
          <a:bodyPr/>
          <a:lstStyle/>
          <a:p>
            <a:r>
              <a:rPr lang="en-US" dirty="0"/>
              <a:t>PRAY FOR OUR PEOPLE</a:t>
            </a:r>
          </a:p>
        </p:txBody>
      </p:sp>
      <p:sp>
        <p:nvSpPr>
          <p:cNvPr id="3" name="Content Placeholder 2">
            <a:extLst>
              <a:ext uri="{FF2B5EF4-FFF2-40B4-BE49-F238E27FC236}">
                <a16:creationId xmlns:a16="http://schemas.microsoft.com/office/drawing/2014/main" id="{10E8F082-1FEB-4C5B-9404-EE47BA7D162B}"/>
              </a:ext>
            </a:extLst>
          </p:cNvPr>
          <p:cNvSpPr>
            <a:spLocks noGrp="1"/>
          </p:cNvSpPr>
          <p:nvPr>
            <p:ph idx="1"/>
          </p:nvPr>
        </p:nvSpPr>
        <p:spPr>
          <a:xfrm>
            <a:off x="1103312" y="1903664"/>
            <a:ext cx="10286583" cy="4344736"/>
          </a:xfrm>
        </p:spPr>
        <p:txBody>
          <a:bodyPr>
            <a:normAutofit/>
          </a:bodyPr>
          <a:lstStyle/>
          <a:p>
            <a:pPr lvl="0"/>
            <a:r>
              <a:rPr lang="en-US" sz="3200" dirty="0"/>
              <a:t>highest rate of school drop outs (about 54%),</a:t>
            </a:r>
          </a:p>
          <a:p>
            <a:pPr lvl="0"/>
            <a:r>
              <a:rPr lang="en-US" sz="3200" dirty="0"/>
              <a:t>highest rate of child mortality,</a:t>
            </a:r>
          </a:p>
          <a:p>
            <a:pPr lvl="0"/>
            <a:r>
              <a:rPr lang="en-US" sz="3200" dirty="0"/>
              <a:t>highest rate of suicide</a:t>
            </a:r>
          </a:p>
          <a:p>
            <a:pPr lvl="0"/>
            <a:r>
              <a:rPr lang="en-US" sz="3200" dirty="0"/>
              <a:t>highest rate of teenage suicide ( 18.5 per 100,000),</a:t>
            </a:r>
          </a:p>
          <a:p>
            <a:pPr lvl="0"/>
            <a:r>
              <a:rPr lang="en-US" sz="3200" dirty="0"/>
              <a:t>highest rate of teenage pregnancy,</a:t>
            </a:r>
          </a:p>
          <a:p>
            <a:pPr lvl="0"/>
            <a:r>
              <a:rPr lang="en-US" sz="3200" dirty="0"/>
              <a:t>lowest life expectancy ( 55 years)</a:t>
            </a:r>
          </a:p>
          <a:p>
            <a:endParaRPr lang="en-US" dirty="0"/>
          </a:p>
        </p:txBody>
      </p:sp>
    </p:spTree>
    <p:extLst>
      <p:ext uri="{BB962C8B-B14F-4D97-AF65-F5344CB8AC3E}">
        <p14:creationId xmlns:p14="http://schemas.microsoft.com/office/powerpoint/2010/main" val="244496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AFB34-6910-4C93-986F-0E52192D858A}"/>
              </a:ext>
            </a:extLst>
          </p:cNvPr>
          <p:cNvSpPr>
            <a:spLocks noGrp="1"/>
          </p:cNvSpPr>
          <p:nvPr>
            <p:ph type="title"/>
          </p:nvPr>
        </p:nvSpPr>
        <p:spPr/>
        <p:txBody>
          <a:bodyPr/>
          <a:lstStyle/>
          <a:p>
            <a:r>
              <a:rPr lang="en-US" dirty="0"/>
              <a:t>FIRST QUESTION TO ASK YOURSELF</a:t>
            </a:r>
          </a:p>
        </p:txBody>
      </p:sp>
      <p:sp>
        <p:nvSpPr>
          <p:cNvPr id="3" name="Content Placeholder 2">
            <a:extLst>
              <a:ext uri="{FF2B5EF4-FFF2-40B4-BE49-F238E27FC236}">
                <a16:creationId xmlns:a16="http://schemas.microsoft.com/office/drawing/2014/main" id="{52477BBB-1076-43AD-AE2A-9524D4C7A9B5}"/>
              </a:ext>
            </a:extLst>
          </p:cNvPr>
          <p:cNvSpPr>
            <a:spLocks noGrp="1"/>
          </p:cNvSpPr>
          <p:nvPr>
            <p:ph idx="1"/>
          </p:nvPr>
        </p:nvSpPr>
        <p:spPr>
          <a:xfrm>
            <a:off x="573974" y="2208809"/>
            <a:ext cx="11012384" cy="4039589"/>
          </a:xfrm>
        </p:spPr>
        <p:txBody>
          <a:bodyPr>
            <a:normAutofit/>
          </a:bodyPr>
          <a:lstStyle/>
          <a:p>
            <a:r>
              <a:rPr lang="en-US" sz="4000" dirty="0"/>
              <a:t>First I want us to decide if the enemy is without or maybe within?  Principle:  If you are lost without salvation in Jesus Christ, you need to Lord’s forgiveness and for Him to be within to have the strength to win over your battles.</a:t>
            </a:r>
          </a:p>
        </p:txBody>
      </p:sp>
    </p:spTree>
    <p:extLst>
      <p:ext uri="{BB962C8B-B14F-4D97-AF65-F5344CB8AC3E}">
        <p14:creationId xmlns:p14="http://schemas.microsoft.com/office/powerpoint/2010/main" val="1658782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C9D7-B2A0-4ED4-BA48-C90713D99610}"/>
              </a:ext>
            </a:extLst>
          </p:cNvPr>
          <p:cNvSpPr>
            <a:spLocks noGrp="1"/>
          </p:cNvSpPr>
          <p:nvPr>
            <p:ph type="title"/>
          </p:nvPr>
        </p:nvSpPr>
        <p:spPr/>
        <p:txBody>
          <a:bodyPr/>
          <a:lstStyle/>
          <a:p>
            <a:r>
              <a:rPr lang="en-US" dirty="0"/>
              <a:t>PRAY FOR OUR PEOPLE</a:t>
            </a:r>
          </a:p>
        </p:txBody>
      </p:sp>
      <p:sp>
        <p:nvSpPr>
          <p:cNvPr id="3" name="Content Placeholder 2">
            <a:extLst>
              <a:ext uri="{FF2B5EF4-FFF2-40B4-BE49-F238E27FC236}">
                <a16:creationId xmlns:a16="http://schemas.microsoft.com/office/drawing/2014/main" id="{31604D82-BA68-48E4-930C-F74E30D1BE42}"/>
              </a:ext>
            </a:extLst>
          </p:cNvPr>
          <p:cNvSpPr>
            <a:spLocks noGrp="1"/>
          </p:cNvSpPr>
          <p:nvPr>
            <p:ph idx="1"/>
          </p:nvPr>
        </p:nvSpPr>
        <p:spPr>
          <a:xfrm>
            <a:off x="1103312" y="2053389"/>
            <a:ext cx="10136856" cy="4195010"/>
          </a:xfrm>
        </p:spPr>
        <p:txBody>
          <a:bodyPr>
            <a:noAutofit/>
          </a:bodyPr>
          <a:lstStyle/>
          <a:p>
            <a:r>
              <a:rPr lang="en-US" sz="4000" dirty="0"/>
              <a:t>Drug abuse and alcoholism have become mass problems among the American Indians (in some reservations eight families out of ten have problems with alcoholism) and unfortunately among their children, too. </a:t>
            </a:r>
          </a:p>
        </p:txBody>
      </p:sp>
    </p:spTree>
    <p:extLst>
      <p:ext uri="{BB962C8B-B14F-4D97-AF65-F5344CB8AC3E}">
        <p14:creationId xmlns:p14="http://schemas.microsoft.com/office/powerpoint/2010/main" val="68902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0340-2246-4B6A-B442-9EB1EE228803}"/>
              </a:ext>
            </a:extLst>
          </p:cNvPr>
          <p:cNvSpPr>
            <a:spLocks noGrp="1"/>
          </p:cNvSpPr>
          <p:nvPr>
            <p:ph type="title"/>
          </p:nvPr>
        </p:nvSpPr>
        <p:spPr/>
        <p:txBody>
          <a:bodyPr/>
          <a:lstStyle/>
          <a:p>
            <a:r>
              <a:rPr lang="en-US" dirty="0"/>
              <a:t>PRAY FOR OUR PEOPLE</a:t>
            </a:r>
          </a:p>
        </p:txBody>
      </p:sp>
      <p:sp>
        <p:nvSpPr>
          <p:cNvPr id="3" name="Content Placeholder 2">
            <a:extLst>
              <a:ext uri="{FF2B5EF4-FFF2-40B4-BE49-F238E27FC236}">
                <a16:creationId xmlns:a16="http://schemas.microsoft.com/office/drawing/2014/main" id="{77A09515-526F-4878-8D76-581BE51115F3}"/>
              </a:ext>
            </a:extLst>
          </p:cNvPr>
          <p:cNvSpPr>
            <a:spLocks noGrp="1"/>
          </p:cNvSpPr>
          <p:nvPr>
            <p:ph idx="1"/>
          </p:nvPr>
        </p:nvSpPr>
        <p:spPr>
          <a:xfrm>
            <a:off x="1103312" y="1995056"/>
            <a:ext cx="10471171" cy="4253344"/>
          </a:xfrm>
        </p:spPr>
        <p:txBody>
          <a:bodyPr>
            <a:noAutofit/>
          </a:bodyPr>
          <a:lstStyle/>
          <a:p>
            <a:r>
              <a:rPr lang="en-US" sz="2800" dirty="0"/>
              <a:t>Domestic violence, rape, child abuse and child neglect are reported to take place very often in the reservations, with the estimated number of unknown cases being very high.</a:t>
            </a:r>
          </a:p>
          <a:p>
            <a:r>
              <a:rPr lang="en-US" sz="2800" dirty="0"/>
              <a:t>Furthermore in the recent years gang violence in the reservations has increased, fueled by weak law enforcement, youth unemployment and the lack of activities for young Indians and with the results of vandalism, theft, assaults (also sexual) and street fights.</a:t>
            </a:r>
          </a:p>
          <a:p>
            <a:endParaRPr lang="en-US" sz="2800" dirty="0"/>
          </a:p>
        </p:txBody>
      </p:sp>
    </p:spTree>
    <p:extLst>
      <p:ext uri="{BB962C8B-B14F-4D97-AF65-F5344CB8AC3E}">
        <p14:creationId xmlns:p14="http://schemas.microsoft.com/office/powerpoint/2010/main" val="977250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E63E3-1751-42F7-851E-034FB29F9BE2}"/>
              </a:ext>
            </a:extLst>
          </p:cNvPr>
          <p:cNvSpPr>
            <a:spLocks noGrp="1"/>
          </p:cNvSpPr>
          <p:nvPr>
            <p:ph type="title"/>
          </p:nvPr>
        </p:nvSpPr>
        <p:spPr/>
        <p:txBody>
          <a:bodyPr/>
          <a:lstStyle/>
          <a:p>
            <a:r>
              <a:rPr lang="en-US" dirty="0"/>
              <a:t>PRAY FOR OUR PEOPLE</a:t>
            </a:r>
          </a:p>
        </p:txBody>
      </p:sp>
      <p:sp>
        <p:nvSpPr>
          <p:cNvPr id="3" name="Content Placeholder 2">
            <a:extLst>
              <a:ext uri="{FF2B5EF4-FFF2-40B4-BE49-F238E27FC236}">
                <a16:creationId xmlns:a16="http://schemas.microsoft.com/office/drawing/2014/main" id="{02A53202-2D92-4570-90C6-28888E5F128A}"/>
              </a:ext>
            </a:extLst>
          </p:cNvPr>
          <p:cNvSpPr>
            <a:spLocks noGrp="1"/>
          </p:cNvSpPr>
          <p:nvPr>
            <p:ph idx="1"/>
          </p:nvPr>
        </p:nvSpPr>
        <p:spPr>
          <a:xfrm>
            <a:off x="550223" y="2192977"/>
            <a:ext cx="11139055" cy="4055422"/>
          </a:xfrm>
        </p:spPr>
        <p:txBody>
          <a:bodyPr>
            <a:normAutofit/>
          </a:bodyPr>
          <a:lstStyle/>
          <a:p>
            <a:r>
              <a:rPr lang="en-US" sz="2800" dirty="0"/>
              <a:t>A widespread epidemic of which children suffer when their mothers drank a lot of alcohol during pregnancy, are the “Fetal Alcohol Spectrum Disorders” (FASD) and they appear in many different degrees of gravity: In general the central nervous system is affected and therefore these children suffer from epileptic attacks, speech disorders, learning difficulties, inhibited growth and deformed bodies and organs. These symptoms can be suppressed by medical treatment, although there is no complete remedy.</a:t>
            </a:r>
          </a:p>
          <a:p>
            <a:endParaRPr lang="en-US" dirty="0"/>
          </a:p>
        </p:txBody>
      </p:sp>
    </p:spTree>
    <p:extLst>
      <p:ext uri="{BB962C8B-B14F-4D97-AF65-F5344CB8AC3E}">
        <p14:creationId xmlns:p14="http://schemas.microsoft.com/office/powerpoint/2010/main" val="883890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1E6F5-676E-4D40-B8E4-151F329DEE7B}"/>
              </a:ext>
            </a:extLst>
          </p:cNvPr>
          <p:cNvSpPr>
            <a:spLocks noGrp="1"/>
          </p:cNvSpPr>
          <p:nvPr>
            <p:ph type="title"/>
          </p:nvPr>
        </p:nvSpPr>
        <p:spPr/>
        <p:txBody>
          <a:bodyPr/>
          <a:lstStyle/>
          <a:p>
            <a:r>
              <a:rPr lang="en-US" dirty="0"/>
              <a:t>NO MORE TEARS LEFT TO CRY</a:t>
            </a:r>
          </a:p>
        </p:txBody>
      </p:sp>
      <p:sp>
        <p:nvSpPr>
          <p:cNvPr id="3" name="Content Placeholder 2">
            <a:extLst>
              <a:ext uri="{FF2B5EF4-FFF2-40B4-BE49-F238E27FC236}">
                <a16:creationId xmlns:a16="http://schemas.microsoft.com/office/drawing/2014/main" id="{33BC7DBB-30B6-484F-8BA2-1AE21613DBB0}"/>
              </a:ext>
            </a:extLst>
          </p:cNvPr>
          <p:cNvSpPr>
            <a:spLocks noGrp="1"/>
          </p:cNvSpPr>
          <p:nvPr>
            <p:ph idx="1"/>
          </p:nvPr>
        </p:nvSpPr>
        <p:spPr>
          <a:xfrm>
            <a:off x="380010" y="1959429"/>
            <a:ext cx="11352811" cy="4288971"/>
          </a:xfrm>
        </p:spPr>
        <p:txBody>
          <a:bodyPr>
            <a:normAutofit/>
          </a:bodyPr>
          <a:lstStyle/>
          <a:p>
            <a:r>
              <a:rPr lang="en-US" sz="2800" dirty="0"/>
              <a:t>BOARDING SCHOOLS OF THE PAST – DESTRUCTION OF FAMILY STRUCTURE</a:t>
            </a:r>
          </a:p>
          <a:p>
            <a:r>
              <a:rPr lang="en-US" sz="2800" dirty="0"/>
              <a:t>CONQUEST AND BEING PUT ON RESERVATIONS – POLICY OF EXTERMINATION</a:t>
            </a:r>
          </a:p>
          <a:p>
            <a:r>
              <a:rPr lang="en-US" sz="2800" dirty="0"/>
              <a:t>SUICIDES</a:t>
            </a:r>
          </a:p>
          <a:p>
            <a:r>
              <a:rPr lang="en-US" sz="2800" dirty="0"/>
              <a:t>DEATH THROUGH DRUGS AND ALCOHOL – CAR CRASHES…ETC</a:t>
            </a:r>
          </a:p>
          <a:p>
            <a:r>
              <a:rPr lang="en-US" sz="2800" dirty="0"/>
              <a:t>VIOLENCE AND REJECTION BY OWN PEOPLE</a:t>
            </a:r>
          </a:p>
        </p:txBody>
      </p:sp>
    </p:spTree>
    <p:extLst>
      <p:ext uri="{BB962C8B-B14F-4D97-AF65-F5344CB8AC3E}">
        <p14:creationId xmlns:p14="http://schemas.microsoft.com/office/powerpoint/2010/main" val="2383168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B248-3439-4383-86AD-50303DAEA418}"/>
              </a:ext>
            </a:extLst>
          </p:cNvPr>
          <p:cNvSpPr>
            <a:spLocks noGrp="1"/>
          </p:cNvSpPr>
          <p:nvPr>
            <p:ph type="title"/>
          </p:nvPr>
        </p:nvSpPr>
        <p:spPr/>
        <p:txBody>
          <a:bodyPr/>
          <a:lstStyle/>
          <a:p>
            <a:r>
              <a:rPr lang="en-US" dirty="0"/>
              <a:t>S.O.U.L.   4 DOORS SATAN USES</a:t>
            </a:r>
          </a:p>
        </p:txBody>
      </p:sp>
      <p:sp>
        <p:nvSpPr>
          <p:cNvPr id="3" name="Content Placeholder 2">
            <a:extLst>
              <a:ext uri="{FF2B5EF4-FFF2-40B4-BE49-F238E27FC236}">
                <a16:creationId xmlns:a16="http://schemas.microsoft.com/office/drawing/2014/main" id="{4BCCFB3C-8F8E-4410-A784-61350F114E19}"/>
              </a:ext>
            </a:extLst>
          </p:cNvPr>
          <p:cNvSpPr>
            <a:spLocks noGrp="1"/>
          </p:cNvSpPr>
          <p:nvPr>
            <p:ph idx="1"/>
          </p:nvPr>
        </p:nvSpPr>
        <p:spPr>
          <a:xfrm>
            <a:off x="241466" y="1919844"/>
            <a:ext cx="11713028" cy="4623460"/>
          </a:xfrm>
        </p:spPr>
        <p:txBody>
          <a:bodyPr>
            <a:normAutofit fontScale="92500"/>
          </a:bodyPr>
          <a:lstStyle/>
          <a:p>
            <a:r>
              <a:rPr lang="en-US" sz="2800" b="1" dirty="0">
                <a:solidFill>
                  <a:srgbClr val="FF0000"/>
                </a:solidFill>
              </a:rPr>
              <a:t>S.O.U.L.  </a:t>
            </a:r>
            <a:r>
              <a:rPr lang="en-US" sz="2800" b="1" dirty="0"/>
              <a:t>In an earlier chapter I introduced </a:t>
            </a:r>
            <a:r>
              <a:rPr lang="en-US" sz="2800" b="1" dirty="0">
                <a:solidFill>
                  <a:srgbClr val="FF0000"/>
                </a:solidFill>
              </a:rPr>
              <a:t>four doorways </a:t>
            </a:r>
            <a:r>
              <a:rPr lang="en-US" sz="2800" b="1" dirty="0"/>
              <a:t>that give the</a:t>
            </a:r>
          </a:p>
          <a:p>
            <a:r>
              <a:rPr lang="en-US" sz="2800" b="1" dirty="0"/>
              <a:t>devil a place in our lives</a:t>
            </a:r>
            <a:r>
              <a:rPr lang="en-US" sz="2800" b="1" dirty="0">
                <a:solidFill>
                  <a:srgbClr val="FF0000"/>
                </a:solidFill>
              </a:rPr>
              <a:t>: Sin</a:t>
            </a:r>
            <a:r>
              <a:rPr lang="en-US" sz="2800" b="1" dirty="0"/>
              <a:t>, the</a:t>
            </a:r>
            <a:r>
              <a:rPr lang="en-US" sz="2800" b="1" dirty="0">
                <a:solidFill>
                  <a:srgbClr val="FF0000"/>
                </a:solidFill>
              </a:rPr>
              <a:t> Occult</a:t>
            </a:r>
            <a:r>
              <a:rPr lang="en-US" sz="2800" b="1" dirty="0"/>
              <a:t>, </a:t>
            </a:r>
            <a:r>
              <a:rPr lang="en-US" sz="2800" b="1" dirty="0">
                <a:solidFill>
                  <a:srgbClr val="FF0000"/>
                </a:solidFill>
              </a:rPr>
              <a:t>Unforgiveness</a:t>
            </a:r>
            <a:r>
              <a:rPr lang="en-US" sz="2800" b="1" dirty="0"/>
              <a:t>, and </a:t>
            </a:r>
            <a:r>
              <a:rPr lang="en-US" sz="2800" b="1" dirty="0">
                <a:solidFill>
                  <a:srgbClr val="FF0000"/>
                </a:solidFill>
              </a:rPr>
              <a:t>Lineage.  </a:t>
            </a:r>
            <a:r>
              <a:rPr lang="en-US" sz="2800" b="1" dirty="0"/>
              <a:t>Each</a:t>
            </a:r>
          </a:p>
          <a:p>
            <a:r>
              <a:rPr lang="en-US" sz="2800" b="1" dirty="0"/>
              <a:t>of these issues has a </a:t>
            </a:r>
            <a:r>
              <a:rPr lang="en-US" sz="2800" b="1" dirty="0">
                <a:solidFill>
                  <a:srgbClr val="FF0000"/>
                </a:solidFill>
              </a:rPr>
              <a:t>remedy.  </a:t>
            </a:r>
            <a:r>
              <a:rPr lang="en-US" sz="2800" b="1" dirty="0"/>
              <a:t>The remedy for</a:t>
            </a:r>
            <a:r>
              <a:rPr lang="en-US" sz="2800" b="1" dirty="0">
                <a:solidFill>
                  <a:srgbClr val="FF0000"/>
                </a:solidFill>
              </a:rPr>
              <a:t> sin </a:t>
            </a:r>
            <a:r>
              <a:rPr lang="en-US" sz="2800" b="1" dirty="0"/>
              <a:t>is </a:t>
            </a:r>
            <a:r>
              <a:rPr lang="en-US" sz="2800" b="1" dirty="0">
                <a:solidFill>
                  <a:srgbClr val="FF0000"/>
                </a:solidFill>
              </a:rPr>
              <a:t>repentance.  </a:t>
            </a:r>
            <a:r>
              <a:rPr lang="en-US" sz="2800" b="1" dirty="0"/>
              <a:t>The </a:t>
            </a:r>
          </a:p>
          <a:p>
            <a:r>
              <a:rPr lang="en-US" sz="2800" b="1" dirty="0"/>
              <a:t>remedy for the </a:t>
            </a:r>
            <a:r>
              <a:rPr lang="en-US" sz="2800" b="1" dirty="0">
                <a:solidFill>
                  <a:srgbClr val="FF0000"/>
                </a:solidFill>
              </a:rPr>
              <a:t>occult </a:t>
            </a:r>
            <a:r>
              <a:rPr lang="en-US" sz="2800" b="1" dirty="0"/>
              <a:t>is </a:t>
            </a:r>
            <a:r>
              <a:rPr lang="en-US" sz="2800" b="1" dirty="0">
                <a:solidFill>
                  <a:srgbClr val="FF0000"/>
                </a:solidFill>
              </a:rPr>
              <a:t>renunciation</a:t>
            </a:r>
            <a:r>
              <a:rPr lang="en-US" sz="2800" b="1" dirty="0"/>
              <a:t>.  The remedy for </a:t>
            </a:r>
            <a:r>
              <a:rPr lang="en-US" sz="2800" b="1" dirty="0">
                <a:solidFill>
                  <a:srgbClr val="FF0000"/>
                </a:solidFill>
              </a:rPr>
              <a:t>unforgiveness </a:t>
            </a:r>
            <a:r>
              <a:rPr lang="en-US" sz="2800" b="1" dirty="0"/>
              <a:t>is </a:t>
            </a:r>
          </a:p>
          <a:p>
            <a:r>
              <a:rPr lang="en-US" sz="2800" b="1" dirty="0">
                <a:solidFill>
                  <a:srgbClr val="FF0000"/>
                </a:solidFill>
              </a:rPr>
              <a:t>forgiveness </a:t>
            </a:r>
            <a:r>
              <a:rPr lang="en-US" sz="2800" b="1" dirty="0"/>
              <a:t>and the remedy for </a:t>
            </a:r>
            <a:r>
              <a:rPr lang="en-US" sz="2800" b="1" dirty="0">
                <a:solidFill>
                  <a:srgbClr val="FF0000"/>
                </a:solidFill>
              </a:rPr>
              <a:t>sins that come to us through our family line</a:t>
            </a:r>
          </a:p>
          <a:p>
            <a:r>
              <a:rPr lang="en-US" sz="2800" b="1" dirty="0"/>
              <a:t>is to </a:t>
            </a:r>
            <a:r>
              <a:rPr lang="en-US" sz="2800" b="1" dirty="0">
                <a:solidFill>
                  <a:srgbClr val="FF0000"/>
                </a:solidFill>
              </a:rPr>
              <a:t>cut them off.   </a:t>
            </a:r>
          </a:p>
          <a:p>
            <a:endParaRPr lang="en-US" dirty="0"/>
          </a:p>
        </p:txBody>
      </p:sp>
    </p:spTree>
    <p:extLst>
      <p:ext uri="{BB962C8B-B14F-4D97-AF65-F5344CB8AC3E}">
        <p14:creationId xmlns:p14="http://schemas.microsoft.com/office/powerpoint/2010/main" val="218225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503F7-1729-4527-B5C0-BEE95E400673}"/>
              </a:ext>
            </a:extLst>
          </p:cNvPr>
          <p:cNvSpPr>
            <a:spLocks noGrp="1"/>
          </p:cNvSpPr>
          <p:nvPr>
            <p:ph type="title"/>
          </p:nvPr>
        </p:nvSpPr>
        <p:spPr>
          <a:xfrm>
            <a:off x="646111" y="452718"/>
            <a:ext cx="9503333" cy="940653"/>
          </a:xfrm>
        </p:spPr>
        <p:txBody>
          <a:bodyPr/>
          <a:lstStyle/>
          <a:p>
            <a:r>
              <a:rPr lang="en-US" dirty="0"/>
              <a:t>3 GOALS SATAN HAS</a:t>
            </a:r>
          </a:p>
        </p:txBody>
      </p:sp>
      <p:sp>
        <p:nvSpPr>
          <p:cNvPr id="3" name="Content Placeholder 2">
            <a:extLst>
              <a:ext uri="{FF2B5EF4-FFF2-40B4-BE49-F238E27FC236}">
                <a16:creationId xmlns:a16="http://schemas.microsoft.com/office/drawing/2014/main" id="{F03E5D6F-A237-48A6-94DC-1C6882CA7CA2}"/>
              </a:ext>
            </a:extLst>
          </p:cNvPr>
          <p:cNvSpPr>
            <a:spLocks noGrp="1"/>
          </p:cNvSpPr>
          <p:nvPr>
            <p:ph idx="1"/>
          </p:nvPr>
        </p:nvSpPr>
        <p:spPr>
          <a:xfrm>
            <a:off x="316675" y="1717964"/>
            <a:ext cx="11570525" cy="4908467"/>
          </a:xfrm>
        </p:spPr>
        <p:txBody>
          <a:bodyPr>
            <a:normAutofit lnSpcReduction="10000"/>
          </a:bodyPr>
          <a:lstStyle/>
          <a:p>
            <a:r>
              <a:rPr lang="en-US" sz="2400" b="1" dirty="0"/>
              <a:t>Joh 10:10  The </a:t>
            </a:r>
            <a:r>
              <a:rPr lang="en-US" sz="2400" b="1" dirty="0">
                <a:solidFill>
                  <a:srgbClr val="FF0000"/>
                </a:solidFill>
              </a:rPr>
              <a:t>thief cometh </a:t>
            </a:r>
            <a:r>
              <a:rPr lang="en-US" sz="2400" b="1" dirty="0"/>
              <a:t>not, but for to steal, and to kill, and to destroy: I am come that they might have life, and that they might have </a:t>
            </a:r>
            <a:r>
              <a:rPr lang="en-US" sz="2400" b="1" i="1" dirty="0"/>
              <a:t>it</a:t>
            </a:r>
            <a:r>
              <a:rPr lang="en-US" sz="2400" b="1" dirty="0"/>
              <a:t> more abundantly. </a:t>
            </a:r>
          </a:p>
          <a:p>
            <a:endParaRPr lang="en-US" sz="2400" b="1" dirty="0"/>
          </a:p>
          <a:p>
            <a:r>
              <a:rPr lang="en-US" sz="2400" b="1" dirty="0"/>
              <a:t>STEAL YOUR TESTIMONY, VICTORIOUS LIFE, MINISTRIES, MARRIAGE, CHILDREN, BLESSINGS</a:t>
            </a:r>
          </a:p>
          <a:p>
            <a:endParaRPr lang="en-US" sz="2400" b="1" dirty="0"/>
          </a:p>
          <a:p>
            <a:r>
              <a:rPr lang="en-US" sz="2400" b="1" dirty="0"/>
              <a:t>KILL ATTEMPTS TO TAKE YOUR LIFE OR HELP YOU COMMIT SUICIDE</a:t>
            </a:r>
          </a:p>
          <a:p>
            <a:endParaRPr lang="en-US" sz="2400" b="1" dirty="0"/>
          </a:p>
          <a:p>
            <a:r>
              <a:rPr lang="en-US" sz="2400" b="1" dirty="0"/>
              <a:t>DESTROY GOD’S WORK AND EVERYTHING YOU HAVE AND MINISTRY AND YOUR HEALTH, YOUR MIND, EMOTIONAL PEACE, YOU FULLFILLING GOD’S WILL</a:t>
            </a:r>
          </a:p>
          <a:p>
            <a:endParaRPr lang="en-US" b="1" dirty="0"/>
          </a:p>
          <a:p>
            <a:endParaRPr lang="en-US" dirty="0"/>
          </a:p>
        </p:txBody>
      </p:sp>
    </p:spTree>
    <p:extLst>
      <p:ext uri="{BB962C8B-B14F-4D97-AF65-F5344CB8AC3E}">
        <p14:creationId xmlns:p14="http://schemas.microsoft.com/office/powerpoint/2010/main" val="2743304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3B4E-3967-432B-8877-2D6C6DF75174}"/>
              </a:ext>
            </a:extLst>
          </p:cNvPr>
          <p:cNvSpPr>
            <a:spLocks noGrp="1"/>
          </p:cNvSpPr>
          <p:nvPr>
            <p:ph type="title"/>
          </p:nvPr>
        </p:nvSpPr>
        <p:spPr/>
        <p:txBody>
          <a:bodyPr/>
          <a:lstStyle/>
          <a:p>
            <a:r>
              <a:rPr lang="en-US" dirty="0"/>
              <a:t>JESUS PLAN FOR YOUR LIFE</a:t>
            </a:r>
          </a:p>
        </p:txBody>
      </p:sp>
      <p:sp>
        <p:nvSpPr>
          <p:cNvPr id="3" name="Content Placeholder 2">
            <a:extLst>
              <a:ext uri="{FF2B5EF4-FFF2-40B4-BE49-F238E27FC236}">
                <a16:creationId xmlns:a16="http://schemas.microsoft.com/office/drawing/2014/main" id="{85171DA3-E4CC-4C19-9AE3-25745BDA8744}"/>
              </a:ext>
            </a:extLst>
          </p:cNvPr>
          <p:cNvSpPr>
            <a:spLocks noGrp="1"/>
          </p:cNvSpPr>
          <p:nvPr>
            <p:ph idx="1"/>
          </p:nvPr>
        </p:nvSpPr>
        <p:spPr/>
        <p:txBody>
          <a:bodyPr>
            <a:normAutofit/>
          </a:bodyPr>
          <a:lstStyle/>
          <a:p>
            <a:r>
              <a:rPr lang="en-US" sz="6000" dirty="0"/>
              <a:t>I AM COME THAT YOU MIGHT HAVE LIFE AND MIGHT HAVE IT MORE ABUNDANTLY</a:t>
            </a:r>
          </a:p>
        </p:txBody>
      </p:sp>
    </p:spTree>
    <p:extLst>
      <p:ext uri="{BB962C8B-B14F-4D97-AF65-F5344CB8AC3E}">
        <p14:creationId xmlns:p14="http://schemas.microsoft.com/office/powerpoint/2010/main" val="36929193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4802-3FB0-4994-9F4C-B16C0011B973}"/>
              </a:ext>
            </a:extLst>
          </p:cNvPr>
          <p:cNvSpPr>
            <a:spLocks noGrp="1"/>
          </p:cNvSpPr>
          <p:nvPr>
            <p:ph type="title"/>
          </p:nvPr>
        </p:nvSpPr>
        <p:spPr/>
        <p:txBody>
          <a:bodyPr/>
          <a:lstStyle/>
          <a:p>
            <a:r>
              <a:rPr lang="en-US" dirty="0"/>
              <a:t>STEPS TO TAKE TO GET FREE AND WIN THE BATTLE</a:t>
            </a:r>
          </a:p>
        </p:txBody>
      </p:sp>
      <p:sp>
        <p:nvSpPr>
          <p:cNvPr id="3" name="Content Placeholder 2">
            <a:extLst>
              <a:ext uri="{FF2B5EF4-FFF2-40B4-BE49-F238E27FC236}">
                <a16:creationId xmlns:a16="http://schemas.microsoft.com/office/drawing/2014/main" id="{E7F08A0E-98B2-4061-BFC1-ACF33F179B6A}"/>
              </a:ext>
            </a:extLst>
          </p:cNvPr>
          <p:cNvSpPr>
            <a:spLocks noGrp="1"/>
          </p:cNvSpPr>
          <p:nvPr>
            <p:ph idx="1"/>
          </p:nvPr>
        </p:nvSpPr>
        <p:spPr>
          <a:xfrm>
            <a:off x="142504" y="2145474"/>
            <a:ext cx="11748653" cy="4524499"/>
          </a:xfrm>
        </p:spPr>
        <p:txBody>
          <a:bodyPr>
            <a:noAutofit/>
          </a:bodyPr>
          <a:lstStyle/>
          <a:p>
            <a:pPr marL="0" indent="0">
              <a:buNone/>
            </a:pPr>
            <a:r>
              <a:rPr lang="en-US" sz="2400" dirty="0"/>
              <a:t>Dealing with generational sin follows the same three C pattern as before.  </a:t>
            </a:r>
          </a:p>
          <a:p>
            <a:pPr marL="0" indent="0">
              <a:buNone/>
            </a:pPr>
            <a:r>
              <a:rPr lang="en-US" sz="2400" dirty="0">
                <a:solidFill>
                  <a:srgbClr val="FF0000"/>
                </a:solidFill>
              </a:rPr>
              <a:t>Confess the sin that gave the ground</a:t>
            </a:r>
            <a:r>
              <a:rPr lang="en-US" sz="2400" dirty="0"/>
              <a:t>.  In this case it is the </a:t>
            </a:r>
            <a:r>
              <a:rPr lang="en-US" sz="2400" dirty="0">
                <a:solidFill>
                  <a:srgbClr val="FF0000"/>
                </a:solidFill>
              </a:rPr>
              <a:t>sin of an ancestor</a:t>
            </a:r>
            <a:r>
              <a:rPr lang="en-US" sz="2400" dirty="0"/>
              <a:t>.  You can confess all sins generally that have given ground whether you know about the sin or not, but it is a good idea to list the ones of which you are specifically aware especially if they were habitual or traumatic.  </a:t>
            </a:r>
            <a:r>
              <a:rPr lang="en-US" sz="2400" dirty="0">
                <a:solidFill>
                  <a:srgbClr val="FF0000"/>
                </a:solidFill>
              </a:rPr>
              <a:t>Cancel the ground claimed </a:t>
            </a:r>
            <a:r>
              <a:rPr lang="en-US" sz="2400" dirty="0"/>
              <a:t>by the enemy because of that sin. </a:t>
            </a:r>
          </a:p>
          <a:p>
            <a:pPr marL="0" indent="0">
              <a:buNone/>
            </a:pPr>
            <a:r>
              <a:rPr lang="en-US" sz="2400" dirty="0"/>
              <a:t>Specifically </a:t>
            </a:r>
            <a:r>
              <a:rPr lang="en-US" sz="2400" dirty="0">
                <a:solidFill>
                  <a:srgbClr val="FF0000"/>
                </a:solidFill>
              </a:rPr>
              <a:t>cancel any claim they may have on future generations</a:t>
            </a:r>
            <a:r>
              <a:rPr lang="en-US" sz="2400" dirty="0"/>
              <a:t>. </a:t>
            </a:r>
          </a:p>
          <a:p>
            <a:pPr marL="0" indent="0">
              <a:buNone/>
            </a:pPr>
            <a:r>
              <a:rPr lang="en-US" sz="2400" dirty="0"/>
              <a:t> </a:t>
            </a:r>
          </a:p>
          <a:p>
            <a:pPr marL="0" indent="0">
              <a:buNone/>
            </a:pPr>
            <a:r>
              <a:rPr lang="en-US" sz="2400" dirty="0">
                <a:solidFill>
                  <a:srgbClr val="FF0000"/>
                </a:solidFill>
              </a:rPr>
              <a:t>Command the demons to leave</a:t>
            </a:r>
            <a:r>
              <a:rPr lang="en-US" sz="2400" dirty="0"/>
              <a:t>.  IN THE NAME OF OUR LORD JESUS CHRIST WE SUBMIT OURSELVES THEREFORE TO GOD AND RESIST THE DEVIL AND HE HAS TO FLEE FROM US </a:t>
            </a:r>
          </a:p>
          <a:p>
            <a:endParaRPr lang="en-US" sz="2400" dirty="0"/>
          </a:p>
        </p:txBody>
      </p:sp>
    </p:spTree>
    <p:extLst>
      <p:ext uri="{BB962C8B-B14F-4D97-AF65-F5344CB8AC3E}">
        <p14:creationId xmlns:p14="http://schemas.microsoft.com/office/powerpoint/2010/main" val="1350565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C816E-AEBC-4C6C-85BD-A3D05D6E35FC}"/>
              </a:ext>
            </a:extLst>
          </p:cNvPr>
          <p:cNvSpPr>
            <a:spLocks noGrp="1"/>
          </p:cNvSpPr>
          <p:nvPr>
            <p:ph type="title"/>
          </p:nvPr>
        </p:nvSpPr>
        <p:spPr>
          <a:xfrm>
            <a:off x="646111" y="190006"/>
            <a:ext cx="9404723" cy="874815"/>
          </a:xfrm>
        </p:spPr>
        <p:txBody>
          <a:bodyPr/>
          <a:lstStyle/>
          <a:p>
            <a:r>
              <a:rPr lang="en-US"/>
              <a:t>PRAYER FOR VICTORY</a:t>
            </a:r>
            <a:endParaRPr lang="en-US" dirty="0"/>
          </a:p>
        </p:txBody>
      </p:sp>
      <p:sp>
        <p:nvSpPr>
          <p:cNvPr id="3" name="Content Placeholder 2">
            <a:extLst>
              <a:ext uri="{FF2B5EF4-FFF2-40B4-BE49-F238E27FC236}">
                <a16:creationId xmlns:a16="http://schemas.microsoft.com/office/drawing/2014/main" id="{DE537B71-3CD4-4D51-BA28-EDA1A5455C3E}"/>
              </a:ext>
            </a:extLst>
          </p:cNvPr>
          <p:cNvSpPr>
            <a:spLocks noGrp="1"/>
          </p:cNvSpPr>
          <p:nvPr>
            <p:ph idx="1"/>
          </p:nvPr>
        </p:nvSpPr>
        <p:spPr>
          <a:xfrm>
            <a:off x="79168" y="1219200"/>
            <a:ext cx="12057413" cy="5367648"/>
          </a:xfrm>
        </p:spPr>
        <p:txBody>
          <a:bodyPr>
            <a:noAutofit/>
          </a:bodyPr>
          <a:lstStyle/>
          <a:p>
            <a:pPr marL="0" indent="0">
              <a:buNone/>
            </a:pPr>
            <a:r>
              <a:rPr lang="en-US" sz="2600" i="1" dirty="0"/>
              <a:t>In the name of my Lord Jesus Christ, I cancel the legal ground surrendered</a:t>
            </a:r>
            <a:endParaRPr lang="en-US" sz="2600" dirty="0"/>
          </a:p>
          <a:p>
            <a:pPr marL="0" indent="0">
              <a:buNone/>
            </a:pPr>
            <a:r>
              <a:rPr lang="en-US" sz="2600" i="1" dirty="0"/>
              <a:t>by my ____ (list specifics of what you know).  Here and now, I renounce any</a:t>
            </a:r>
            <a:endParaRPr lang="en-US" sz="2600" dirty="0"/>
          </a:p>
          <a:p>
            <a:pPr marL="0" indent="0">
              <a:buNone/>
            </a:pPr>
            <a:r>
              <a:rPr lang="en-US" sz="2600" i="1" dirty="0"/>
              <a:t>claim that any demons have on me, my children, or any other member of</a:t>
            </a:r>
            <a:endParaRPr lang="en-US" sz="2600" dirty="0"/>
          </a:p>
          <a:p>
            <a:pPr marL="0" indent="0">
              <a:buNone/>
            </a:pPr>
            <a:r>
              <a:rPr lang="en-US" sz="2600" i="1" dirty="0"/>
              <a:t>my family because of the sins of my ancestors or myself BE IT INVOLVEMENT WITH THE OCCULT, NATIVE PRACTICES, ANCESTERAL WORSHIP, INVITING SPIRIT GUIDES IN, SEXUAL SINS, ALCOHOLISM OR DRUGS, DEMONIC GIFTS OF PROPESY OR HOT HAND HEALING OR ANY OTHER THING I DO NOT KNOW ABOUT.  In the name of Jesus I command every evil spirit assigned to me or my family as a result of these sins to leave now and go where the Lord Jesus sends you.   </a:t>
            </a:r>
            <a:endParaRPr lang="en-US" sz="2600" dirty="0"/>
          </a:p>
          <a:p>
            <a:endParaRPr lang="en-US" sz="2600" dirty="0"/>
          </a:p>
        </p:txBody>
      </p:sp>
    </p:spTree>
    <p:extLst>
      <p:ext uri="{BB962C8B-B14F-4D97-AF65-F5344CB8AC3E}">
        <p14:creationId xmlns:p14="http://schemas.microsoft.com/office/powerpoint/2010/main" val="3351571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DDC73-5265-4CF6-8CAE-7898E43E1081}"/>
              </a:ext>
            </a:extLst>
          </p:cNvPr>
          <p:cNvSpPr>
            <a:spLocks noGrp="1"/>
          </p:cNvSpPr>
          <p:nvPr>
            <p:ph type="title"/>
          </p:nvPr>
        </p:nvSpPr>
        <p:spPr/>
        <p:txBody>
          <a:bodyPr/>
          <a:lstStyle/>
          <a:p>
            <a:r>
              <a:rPr lang="en-US" dirty="0"/>
              <a:t>Are you in the fight to win it?</a:t>
            </a:r>
          </a:p>
        </p:txBody>
      </p:sp>
      <p:sp>
        <p:nvSpPr>
          <p:cNvPr id="3" name="Content Placeholder 2">
            <a:extLst>
              <a:ext uri="{FF2B5EF4-FFF2-40B4-BE49-F238E27FC236}">
                <a16:creationId xmlns:a16="http://schemas.microsoft.com/office/drawing/2014/main" id="{9DAE0B23-D819-44A5-976A-0322F8168BBB}"/>
              </a:ext>
            </a:extLst>
          </p:cNvPr>
          <p:cNvSpPr>
            <a:spLocks noGrp="1"/>
          </p:cNvSpPr>
          <p:nvPr>
            <p:ph idx="1"/>
          </p:nvPr>
        </p:nvSpPr>
        <p:spPr/>
        <p:txBody>
          <a:bodyPr/>
          <a:lstStyle/>
          <a:p>
            <a:r>
              <a:rPr lang="en-US" sz="4800" dirty="0"/>
              <a:t>Are you willing to learn how to fight and fight to win the war God says we can win through His power and provision of God’s armor?</a:t>
            </a:r>
            <a:endParaRPr lang="en-US" dirty="0"/>
          </a:p>
        </p:txBody>
      </p:sp>
    </p:spTree>
    <p:extLst>
      <p:ext uri="{BB962C8B-B14F-4D97-AF65-F5344CB8AC3E}">
        <p14:creationId xmlns:p14="http://schemas.microsoft.com/office/powerpoint/2010/main" val="62396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3FB4F-BF24-4062-8776-B68C9C00C48D}"/>
              </a:ext>
            </a:extLst>
          </p:cNvPr>
          <p:cNvSpPr>
            <a:spLocks noGrp="1"/>
          </p:cNvSpPr>
          <p:nvPr>
            <p:ph type="title"/>
          </p:nvPr>
        </p:nvSpPr>
        <p:spPr>
          <a:xfrm>
            <a:off x="249382" y="249382"/>
            <a:ext cx="11416145" cy="1603866"/>
          </a:xfrm>
        </p:spPr>
        <p:txBody>
          <a:bodyPr/>
          <a:lstStyle/>
          <a:p>
            <a:r>
              <a:rPr lang="en-US" sz="3600" dirty="0"/>
              <a:t>THE ENEMY IS TO BE DEFEATED BY US BEING SUPERNATIONALLY EMPOWER BY THE LORD FROM WITHIN V10</a:t>
            </a:r>
            <a:br>
              <a:rPr lang="en-US" sz="3600" dirty="0"/>
            </a:br>
            <a:endParaRPr lang="en-US" sz="3600" dirty="0"/>
          </a:p>
        </p:txBody>
      </p:sp>
      <p:sp>
        <p:nvSpPr>
          <p:cNvPr id="3" name="Content Placeholder 2">
            <a:extLst>
              <a:ext uri="{FF2B5EF4-FFF2-40B4-BE49-F238E27FC236}">
                <a16:creationId xmlns:a16="http://schemas.microsoft.com/office/drawing/2014/main" id="{81AEF4CA-5D3F-462E-9581-805E28902DF3}"/>
              </a:ext>
            </a:extLst>
          </p:cNvPr>
          <p:cNvSpPr>
            <a:spLocks noGrp="1"/>
          </p:cNvSpPr>
          <p:nvPr>
            <p:ph idx="1"/>
          </p:nvPr>
        </p:nvSpPr>
        <p:spPr/>
        <p:txBody>
          <a:bodyPr>
            <a:normAutofit/>
          </a:bodyPr>
          <a:lstStyle/>
          <a:p>
            <a:r>
              <a:rPr lang="en-US" sz="6000" dirty="0"/>
              <a:t>Ephesians 6:10 Lastly, be strong in the Lord, and in the strength of his power. </a:t>
            </a:r>
          </a:p>
        </p:txBody>
      </p:sp>
    </p:spTree>
    <p:extLst>
      <p:ext uri="{BB962C8B-B14F-4D97-AF65-F5344CB8AC3E}">
        <p14:creationId xmlns:p14="http://schemas.microsoft.com/office/powerpoint/2010/main" val="2889168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C192-756D-4B15-9C4B-CFA3B0CEAFAC}"/>
              </a:ext>
            </a:extLst>
          </p:cNvPr>
          <p:cNvSpPr>
            <a:spLocks noGrp="1"/>
          </p:cNvSpPr>
          <p:nvPr>
            <p:ph type="title"/>
          </p:nvPr>
        </p:nvSpPr>
        <p:spPr>
          <a:xfrm>
            <a:off x="217715" y="114796"/>
            <a:ext cx="10636332" cy="1706088"/>
          </a:xfrm>
        </p:spPr>
        <p:txBody>
          <a:bodyPr/>
          <a:lstStyle/>
          <a:p>
            <a:r>
              <a:rPr lang="en-US" sz="3200" dirty="0"/>
              <a:t>A. IT IS THE HOLY SPIRIT’S EMPOWERMENT FROM WITHIN THAT GIVE YOU VICTORY FROM THE ENEMY WITHOUT </a:t>
            </a:r>
            <a:br>
              <a:rPr lang="en-US" sz="3200" dirty="0"/>
            </a:br>
            <a:endParaRPr lang="en-US" sz="3200" dirty="0"/>
          </a:p>
        </p:txBody>
      </p:sp>
      <p:sp>
        <p:nvSpPr>
          <p:cNvPr id="3" name="Content Placeholder 2">
            <a:extLst>
              <a:ext uri="{FF2B5EF4-FFF2-40B4-BE49-F238E27FC236}">
                <a16:creationId xmlns:a16="http://schemas.microsoft.com/office/drawing/2014/main" id="{7355A1EC-816E-4142-8646-20B497A18360}"/>
              </a:ext>
            </a:extLst>
          </p:cNvPr>
          <p:cNvSpPr>
            <a:spLocks noGrp="1"/>
          </p:cNvSpPr>
          <p:nvPr>
            <p:ph idx="1"/>
          </p:nvPr>
        </p:nvSpPr>
        <p:spPr/>
        <p:txBody>
          <a:bodyPr/>
          <a:lstStyle/>
          <a:p>
            <a:r>
              <a:rPr lang="en-US" sz="3600" dirty="0"/>
              <a:t>Eph 3:16  That he would grant you, according to the riches of his glory, to be strengthened with might by his Spirit in the inner man;  CP I JOHN 4:4  </a:t>
            </a:r>
            <a:r>
              <a:rPr lang="en-US" sz="3600" b="1" dirty="0">
                <a:solidFill>
                  <a:srgbClr val="FF0000"/>
                </a:solidFill>
              </a:rPr>
              <a:t>GREATER IS HE THAT IS WITHIN YOU THEN HE THAT IS WITHIN THE WORLD    </a:t>
            </a:r>
            <a:r>
              <a:rPr lang="en-US" sz="3600" dirty="0"/>
              <a:t>THE HOLY SPIRIT VS SATAN</a:t>
            </a:r>
          </a:p>
          <a:p>
            <a:endParaRPr lang="en-US" dirty="0"/>
          </a:p>
        </p:txBody>
      </p:sp>
    </p:spTree>
    <p:extLst>
      <p:ext uri="{BB962C8B-B14F-4D97-AF65-F5344CB8AC3E}">
        <p14:creationId xmlns:p14="http://schemas.microsoft.com/office/powerpoint/2010/main" val="232910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D688-DAA8-4BB3-A917-D75C714B60F4}"/>
              </a:ext>
            </a:extLst>
          </p:cNvPr>
          <p:cNvSpPr>
            <a:spLocks noGrp="1"/>
          </p:cNvSpPr>
          <p:nvPr>
            <p:ph type="title"/>
          </p:nvPr>
        </p:nvSpPr>
        <p:spPr/>
        <p:txBody>
          <a:bodyPr/>
          <a:lstStyle/>
          <a:p>
            <a:r>
              <a:rPr lang="en-US" b="1" dirty="0"/>
              <a:t>CHRIST EMPOWERS FROM WITHIN</a:t>
            </a:r>
            <a:br>
              <a:rPr lang="en-US" dirty="0"/>
            </a:br>
            <a:endParaRPr lang="en-US" dirty="0"/>
          </a:p>
        </p:txBody>
      </p:sp>
      <p:sp>
        <p:nvSpPr>
          <p:cNvPr id="3" name="Content Placeholder 2">
            <a:extLst>
              <a:ext uri="{FF2B5EF4-FFF2-40B4-BE49-F238E27FC236}">
                <a16:creationId xmlns:a16="http://schemas.microsoft.com/office/drawing/2014/main" id="{777CFE9B-497B-49F8-B63F-223C091E71F2}"/>
              </a:ext>
            </a:extLst>
          </p:cNvPr>
          <p:cNvSpPr>
            <a:spLocks noGrp="1"/>
          </p:cNvSpPr>
          <p:nvPr>
            <p:ph idx="1"/>
          </p:nvPr>
        </p:nvSpPr>
        <p:spPr>
          <a:xfrm>
            <a:off x="646112" y="1935678"/>
            <a:ext cx="10318772" cy="4312722"/>
          </a:xfrm>
        </p:spPr>
        <p:txBody>
          <a:bodyPr>
            <a:noAutofit/>
          </a:bodyPr>
          <a:lstStyle/>
          <a:p>
            <a:r>
              <a:rPr lang="en-US" sz="3200" b="1" dirty="0"/>
              <a:t>1 ) Eph 3:17</a:t>
            </a:r>
            <a:r>
              <a:rPr lang="en-US" sz="3200" dirty="0"/>
              <a:t>  That Christ may dwell in your hearts by faith</a:t>
            </a:r>
          </a:p>
          <a:p>
            <a:r>
              <a:rPr lang="en-US" sz="3200" dirty="0"/>
              <a:t>2) </a:t>
            </a:r>
            <a:r>
              <a:rPr lang="x-none" sz="3200" dirty="0"/>
              <a:t>Gal 2:20  I have been put to death on the cross with Christ; still I am living; no longer I, but Christ is living in me; and that life which I now am living in the flesh I am living by faith, the faith of the Son of God, who in love for me, gave himself up for me. </a:t>
            </a:r>
            <a:endParaRPr lang="en-US" sz="3200" dirty="0"/>
          </a:p>
          <a:p>
            <a:endParaRPr lang="en-US" sz="3200" dirty="0"/>
          </a:p>
        </p:txBody>
      </p:sp>
    </p:spTree>
    <p:extLst>
      <p:ext uri="{BB962C8B-B14F-4D97-AF65-F5344CB8AC3E}">
        <p14:creationId xmlns:p14="http://schemas.microsoft.com/office/powerpoint/2010/main" val="1516112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descr="A drawing of a cartoon character&#10;&#10;Description generated with high confidence">
            <a:extLst>
              <a:ext uri="{FF2B5EF4-FFF2-40B4-BE49-F238E27FC236}">
                <a16:creationId xmlns:a16="http://schemas.microsoft.com/office/drawing/2014/main" id="{4DE17BC5-A090-4C0F-BE21-EF86E31966D6}"/>
              </a:ext>
            </a:extLst>
          </p:cNvPr>
          <p:cNvPicPr>
            <a:picLocks noGrp="1" noChangeAspect="1"/>
          </p:cNvPicPr>
          <p:nvPr>
            <p:ph idx="1"/>
          </p:nvPr>
        </p:nvPicPr>
        <p:blipFill rotWithShape="1">
          <a:blip r:embed="rId7"/>
          <a:srcRect r="2" b="1902"/>
          <a:stretch/>
        </p:blipFill>
        <p:spPr>
          <a:xfrm>
            <a:off x="607848" y="609601"/>
            <a:ext cx="6946288" cy="5638797"/>
          </a:xfrm>
          <a:prstGeom prst="rect">
            <a:avLst/>
          </a:prstGeom>
          <a:effectLst>
            <a:outerShdw blurRad="50800" dist="38100" dir="5400000" algn="t" rotWithShape="0">
              <a:prstClr val="black">
                <a:alpha val="43000"/>
              </a:prstClr>
            </a:outerShdw>
          </a:effectLst>
        </p:spPr>
      </p:pic>
      <p:sp>
        <p:nvSpPr>
          <p:cNvPr id="2" name="Title 1">
            <a:extLst>
              <a:ext uri="{FF2B5EF4-FFF2-40B4-BE49-F238E27FC236}">
                <a16:creationId xmlns:a16="http://schemas.microsoft.com/office/drawing/2014/main" id="{9A878543-A89A-4F5F-8CCD-34AE1E338677}"/>
              </a:ext>
            </a:extLst>
          </p:cNvPr>
          <p:cNvSpPr>
            <a:spLocks noGrp="1"/>
          </p:cNvSpPr>
          <p:nvPr>
            <p:ph type="title"/>
          </p:nvPr>
        </p:nvSpPr>
        <p:spPr>
          <a:xfrm>
            <a:off x="7812505" y="1454963"/>
            <a:ext cx="3731794" cy="4395058"/>
          </a:xfrm>
        </p:spPr>
        <p:txBody>
          <a:bodyPr vert="horz" lIns="91440" tIns="45720" rIns="91440" bIns="45720" rtlCol="0" anchor="b">
            <a:normAutofit fontScale="90000"/>
          </a:bodyPr>
          <a:lstStyle/>
          <a:p>
            <a:pPr>
              <a:lnSpc>
                <a:spcPct val="90000"/>
              </a:lnSpc>
            </a:pPr>
            <a:r>
              <a:rPr lang="en-US" sz="3600" dirty="0"/>
              <a:t>Eph 2:6  And hath raised us up together, and made us sit together in heavenly places in Christ Jesus:</a:t>
            </a:r>
            <a:br>
              <a:rPr lang="en-US" sz="2900" dirty="0"/>
            </a:br>
            <a:endParaRPr lang="en-US" sz="2900" dirty="0"/>
          </a:p>
        </p:txBody>
      </p:sp>
    </p:spTree>
    <p:extLst>
      <p:ext uri="{BB962C8B-B14F-4D97-AF65-F5344CB8AC3E}">
        <p14:creationId xmlns:p14="http://schemas.microsoft.com/office/powerpoint/2010/main" val="2861238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8B9538A-2A89-47DD-996C-7D2BE2AB6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E625979B-5325-4898-8EF9-5C174B192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ectangle 13">
            <a:extLst>
              <a:ext uri="{FF2B5EF4-FFF2-40B4-BE49-F238E27FC236}">
                <a16:creationId xmlns:a16="http://schemas.microsoft.com/office/drawing/2014/main" id="{9B6DA3CD-A002-40ED-8194-B4E637BD7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a16="http://schemas.microsoft.com/office/drawing/2014/main" id="{34B22E2B-30D5-47A4-97C5-091EA1AB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 name="Title 1">
            <a:extLst>
              <a:ext uri="{FF2B5EF4-FFF2-40B4-BE49-F238E27FC236}">
                <a16:creationId xmlns:a16="http://schemas.microsoft.com/office/drawing/2014/main" id="{492503BA-39E8-4EF8-93E6-CAB11DD42C51}"/>
              </a:ext>
            </a:extLst>
          </p:cNvPr>
          <p:cNvSpPr>
            <a:spLocks noGrp="1"/>
          </p:cNvSpPr>
          <p:nvPr>
            <p:ph type="title"/>
          </p:nvPr>
        </p:nvSpPr>
        <p:spPr>
          <a:xfrm>
            <a:off x="643855" y="1447800"/>
            <a:ext cx="3108626" cy="4572000"/>
          </a:xfrm>
        </p:spPr>
        <p:txBody>
          <a:bodyPr anchor="ctr">
            <a:normAutofit/>
          </a:bodyPr>
          <a:lstStyle/>
          <a:p>
            <a:r>
              <a:rPr lang="en-US" sz="3600">
                <a:solidFill>
                  <a:srgbClr val="EBEBEB"/>
                </a:solidFill>
              </a:rPr>
              <a:t>THE ENEMY WITHOUT IS IDENTIFIED AS TWO FOLD</a:t>
            </a:r>
            <a:br>
              <a:rPr lang="en-US" sz="3600">
                <a:solidFill>
                  <a:srgbClr val="EBEBEB"/>
                </a:solidFill>
              </a:rPr>
            </a:br>
            <a:endParaRPr lang="en-US" sz="3600">
              <a:solidFill>
                <a:srgbClr val="EBEBEB"/>
              </a:solidFill>
            </a:endParaRPr>
          </a:p>
        </p:txBody>
      </p:sp>
      <p:graphicFrame>
        <p:nvGraphicFramePr>
          <p:cNvPr id="5" name="Content Placeholder 2">
            <a:extLst>
              <a:ext uri="{FF2B5EF4-FFF2-40B4-BE49-F238E27FC236}">
                <a16:creationId xmlns:a16="http://schemas.microsoft.com/office/drawing/2014/main" id="{944E5F78-4F26-400D-98A2-1CAB4B674FB9}"/>
              </a:ext>
            </a:extLst>
          </p:cNvPr>
          <p:cNvGraphicFramePr>
            <a:graphicFrameLocks noGrp="1"/>
          </p:cNvGraphicFramePr>
          <p:nvPr>
            <p:ph idx="1"/>
            <p:extLst>
              <p:ext uri="{D42A27DB-BD31-4B8C-83A1-F6EECF244321}">
                <p14:modId xmlns:p14="http://schemas.microsoft.com/office/powerpoint/2010/main" val="3379891025"/>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774444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6BA0-0CBE-4917-8FBE-CE1BECF4B80B}"/>
              </a:ext>
            </a:extLst>
          </p:cNvPr>
          <p:cNvSpPr>
            <a:spLocks noGrp="1"/>
          </p:cNvSpPr>
          <p:nvPr>
            <p:ph type="title"/>
          </p:nvPr>
        </p:nvSpPr>
        <p:spPr/>
        <p:txBody>
          <a:bodyPr/>
          <a:lstStyle/>
          <a:p>
            <a:r>
              <a:rPr lang="en-US" dirty="0"/>
              <a:t>SATAN’S ARMY V 12</a:t>
            </a:r>
            <a:br>
              <a:rPr lang="en-US" dirty="0"/>
            </a:br>
            <a:endParaRPr lang="en-US" dirty="0"/>
          </a:p>
        </p:txBody>
      </p:sp>
      <p:sp>
        <p:nvSpPr>
          <p:cNvPr id="3" name="Content Placeholder 2">
            <a:extLst>
              <a:ext uri="{FF2B5EF4-FFF2-40B4-BE49-F238E27FC236}">
                <a16:creationId xmlns:a16="http://schemas.microsoft.com/office/drawing/2014/main" id="{DA6F1394-698C-4A5E-BF56-05454BB73FC2}"/>
              </a:ext>
            </a:extLst>
          </p:cNvPr>
          <p:cNvSpPr>
            <a:spLocks noGrp="1"/>
          </p:cNvSpPr>
          <p:nvPr>
            <p:ph idx="1"/>
          </p:nvPr>
        </p:nvSpPr>
        <p:spPr/>
        <p:txBody>
          <a:bodyPr>
            <a:normAutofit/>
          </a:bodyPr>
          <a:lstStyle/>
          <a:p>
            <a:r>
              <a:rPr lang="en-US" sz="4400" dirty="0"/>
              <a:t>For our fight is not against flesh and blood, but against authorities and powers, against the world-rulers of this dark night, against the spirits of evil in the heavens. </a:t>
            </a:r>
          </a:p>
        </p:txBody>
      </p:sp>
    </p:spTree>
    <p:extLst>
      <p:ext uri="{BB962C8B-B14F-4D97-AF65-F5344CB8AC3E}">
        <p14:creationId xmlns:p14="http://schemas.microsoft.com/office/powerpoint/2010/main" val="34923951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78</TotalTime>
  <Words>1193</Words>
  <Application>Microsoft Office PowerPoint</Application>
  <PresentationFormat>Widescreen</PresentationFormat>
  <Paragraphs>94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Century Gothic</vt:lpstr>
      <vt:lpstr>Wingdings 3</vt:lpstr>
      <vt:lpstr>Ion</vt:lpstr>
      <vt:lpstr>THE ENEMY WITHOUT</vt:lpstr>
      <vt:lpstr>FIRST QUESTION TO ASK YOURSELF</vt:lpstr>
      <vt:lpstr>Are you in the fight to win it?</vt:lpstr>
      <vt:lpstr>THE ENEMY IS TO BE DEFEATED BY US BEING SUPERNATIONALLY EMPOWER BY THE LORD FROM WITHIN V10 </vt:lpstr>
      <vt:lpstr>A. IT IS THE HOLY SPIRIT’S EMPOWERMENT FROM WITHIN THAT GIVE YOU VICTORY FROM THE ENEMY WITHOUT  </vt:lpstr>
      <vt:lpstr>CHRIST EMPOWERS FROM WITHIN </vt:lpstr>
      <vt:lpstr>Eph 2:6  And hath raised us up together, and made us sit together in heavenly places in Christ Jesus: </vt:lpstr>
      <vt:lpstr>THE ENEMY WITHOUT IS IDENTIFIED AS TWO FOLD </vt:lpstr>
      <vt:lpstr>SATAN’S ARMY V 12 </vt:lpstr>
      <vt:lpstr>RANKS OF THE ENEMY</vt:lpstr>
      <vt:lpstr>THE ENEMY IS DEFEATED THROUGH SUPERNATURAL PROTECTION AND OFFENSIVE WEAPONARY VV 13-17 </vt:lpstr>
      <vt:lpstr>DAVID BEAT GOLIATH THAT NAME </vt:lpstr>
      <vt:lpstr>PAUL DEFEATED SATAN IN THAT NAME </vt:lpstr>
      <vt:lpstr>PUT ON THE WHOLE ARMOR OF GOD</vt:lpstr>
      <vt:lpstr>THE NEGLECTED PART OF THE ARMOR – ALL PRAYER IN THE SPIRIT </vt:lpstr>
      <vt:lpstr>JESUS HAD PRAYED FOR PETER WHO WAS BEING ATTACKED</vt:lpstr>
      <vt:lpstr>PRAY FOR SPIRITUAL LEADERSHIP </vt:lpstr>
      <vt:lpstr>PRAY FOR THE LOST</vt:lpstr>
      <vt:lpstr>PRAY FOR OUR PEOPLE</vt:lpstr>
      <vt:lpstr>PRAY FOR OUR PEOPLE</vt:lpstr>
      <vt:lpstr>PRAY FOR OUR PEOPLE</vt:lpstr>
      <vt:lpstr>PRAY FOR OUR PEOPLE</vt:lpstr>
      <vt:lpstr>NO MORE TEARS LEFT TO CRY</vt:lpstr>
      <vt:lpstr>S.O.U.L.   4 DOORS SATAN USES</vt:lpstr>
      <vt:lpstr>3 GOALS SATAN HAS</vt:lpstr>
      <vt:lpstr>JESUS PLAN FOR YOUR LIFE</vt:lpstr>
      <vt:lpstr>STEPS TO TAKE TO GET FREE AND WIN THE BATTLE</vt:lpstr>
      <vt:lpstr>PRAYER FOR VICTORY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ENEMY WITHOUT</dc:title>
  <dc:creator>Robert De Corah</dc:creator>
  <cp:lastModifiedBy>Robert De Corah</cp:lastModifiedBy>
  <cp:revision>21</cp:revision>
  <dcterms:created xsi:type="dcterms:W3CDTF">2018-05-15T01:19:44Z</dcterms:created>
  <dcterms:modified xsi:type="dcterms:W3CDTF">2018-05-15T02:38:08Z</dcterms:modified>
</cp:coreProperties>
</file>